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sldIdLst>
    <p:sldId id="263" r:id="rId2"/>
    <p:sldId id="262" r:id="rId3"/>
    <p:sldId id="265" r:id="rId4"/>
    <p:sldId id="264" r:id="rId5"/>
    <p:sldId id="259" r:id="rId6"/>
    <p:sldId id="261" r:id="rId7"/>
    <p:sldId id="266" r:id="rId8"/>
  </p:sldIdLst>
  <p:sldSz cx="7772400" cy="1005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386" autoAdjust="0"/>
    <p:restoredTop sz="96642"/>
  </p:normalViewPr>
  <p:slideViewPr>
    <p:cSldViewPr snapToGrid="0" snapToObjects="1">
      <p:cViewPr varScale="1">
        <p:scale>
          <a:sx n="89" d="100"/>
          <a:sy n="89" d="100"/>
        </p:scale>
        <p:origin x="3008"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1646133"/>
            <a:ext cx="6606540" cy="3501813"/>
          </a:xfrm>
        </p:spPr>
        <p:txBody>
          <a:bodyPr anchor="b"/>
          <a:lstStyle>
            <a:lvl1pPr algn="ctr">
              <a:defRPr sz="5100"/>
            </a:lvl1pPr>
          </a:lstStyle>
          <a:p>
            <a:r>
              <a:rPr lang="en-US"/>
              <a:t>Click to edit Master title style</a:t>
            </a:r>
            <a:endParaRPr lang="en-US" dirty="0"/>
          </a:p>
        </p:txBody>
      </p:sp>
      <p:sp>
        <p:nvSpPr>
          <p:cNvPr id="3" name="Subtitle 2"/>
          <p:cNvSpPr>
            <a:spLocks noGrp="1"/>
          </p:cNvSpPr>
          <p:nvPr>
            <p:ph type="subTitle" idx="1"/>
          </p:nvPr>
        </p:nvSpPr>
        <p:spPr>
          <a:xfrm>
            <a:off x="971550" y="5282989"/>
            <a:ext cx="5829300" cy="2428451"/>
          </a:xfrm>
        </p:spPr>
        <p:txBody>
          <a:bodyPr/>
          <a:lstStyle>
            <a:lvl1pPr marL="0" indent="0" algn="ctr">
              <a:buNone/>
              <a:defRPr sz="2040"/>
            </a:lvl1pPr>
            <a:lvl2pPr marL="388620" indent="0" algn="ctr">
              <a:buNone/>
              <a:defRPr sz="1700"/>
            </a:lvl2pPr>
            <a:lvl3pPr marL="777240" indent="0" algn="ctr">
              <a:buNone/>
              <a:defRPr sz="1530"/>
            </a:lvl3pPr>
            <a:lvl4pPr marL="1165860" indent="0" algn="ctr">
              <a:buNone/>
              <a:defRPr sz="1360"/>
            </a:lvl4pPr>
            <a:lvl5pPr marL="1554480" indent="0" algn="ctr">
              <a:buNone/>
              <a:defRPr sz="1360"/>
            </a:lvl5pPr>
            <a:lvl6pPr marL="1943100" indent="0" algn="ctr">
              <a:buNone/>
              <a:defRPr sz="1360"/>
            </a:lvl6pPr>
            <a:lvl7pPr marL="2331720" indent="0" algn="ctr">
              <a:buNone/>
              <a:defRPr sz="1360"/>
            </a:lvl7pPr>
            <a:lvl8pPr marL="2720340" indent="0" algn="ctr">
              <a:buNone/>
              <a:defRPr sz="1360"/>
            </a:lvl8pPr>
            <a:lvl9pPr marL="3108960" indent="0" algn="ctr">
              <a:buNone/>
              <a:defRPr sz="13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7034497-922E-5C4A-AB4D-E87351A694D2}" type="datetimeFigureOut">
              <a:rPr lang="en-US" smtClean="0"/>
              <a:t>11/22/2022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C8CC4C-F19A-3944-9B74-375CB026F272}" type="slidenum">
              <a:rPr lang="en-US" smtClean="0"/>
              <a:t>‹#›</a:t>
            </a:fld>
            <a:endParaRPr lang="en-US"/>
          </a:p>
        </p:txBody>
      </p:sp>
    </p:spTree>
    <p:extLst>
      <p:ext uri="{BB962C8B-B14F-4D97-AF65-F5344CB8AC3E}">
        <p14:creationId xmlns:p14="http://schemas.microsoft.com/office/powerpoint/2010/main" val="3631448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7034497-922E-5C4A-AB4D-E87351A694D2}" type="datetimeFigureOut">
              <a:rPr lang="en-US" smtClean="0"/>
              <a:t>11/22/2022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C8CC4C-F19A-3944-9B74-375CB026F272}" type="slidenum">
              <a:rPr lang="en-US" smtClean="0"/>
              <a:t>‹#›</a:t>
            </a:fld>
            <a:endParaRPr lang="en-US"/>
          </a:p>
        </p:txBody>
      </p:sp>
    </p:spTree>
    <p:extLst>
      <p:ext uri="{BB962C8B-B14F-4D97-AF65-F5344CB8AC3E}">
        <p14:creationId xmlns:p14="http://schemas.microsoft.com/office/powerpoint/2010/main" val="2232461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2124" y="535517"/>
            <a:ext cx="1675924" cy="852402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534353" y="535517"/>
            <a:ext cx="4930616" cy="852402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7034497-922E-5C4A-AB4D-E87351A694D2}" type="datetimeFigureOut">
              <a:rPr lang="en-US" smtClean="0"/>
              <a:t>11/22/2022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C8CC4C-F19A-3944-9B74-375CB026F272}" type="slidenum">
              <a:rPr lang="en-US" smtClean="0"/>
              <a:t>‹#›</a:t>
            </a:fld>
            <a:endParaRPr lang="en-US"/>
          </a:p>
        </p:txBody>
      </p:sp>
    </p:spTree>
    <p:extLst>
      <p:ext uri="{BB962C8B-B14F-4D97-AF65-F5344CB8AC3E}">
        <p14:creationId xmlns:p14="http://schemas.microsoft.com/office/powerpoint/2010/main" val="3423990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7034497-922E-5C4A-AB4D-E87351A694D2}" type="datetimeFigureOut">
              <a:rPr lang="en-US" smtClean="0"/>
              <a:t>11/22/2022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C8CC4C-F19A-3944-9B74-375CB026F272}" type="slidenum">
              <a:rPr lang="en-US" smtClean="0"/>
              <a:t>‹#›</a:t>
            </a:fld>
            <a:endParaRPr lang="en-US"/>
          </a:p>
        </p:txBody>
      </p:sp>
    </p:spTree>
    <p:extLst>
      <p:ext uri="{BB962C8B-B14F-4D97-AF65-F5344CB8AC3E}">
        <p14:creationId xmlns:p14="http://schemas.microsoft.com/office/powerpoint/2010/main" val="81369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05" y="2507618"/>
            <a:ext cx="6703695" cy="4184014"/>
          </a:xfrm>
        </p:spPr>
        <p:txBody>
          <a:bodyPr anchor="b"/>
          <a:lstStyle>
            <a:lvl1pPr>
              <a:defRPr sz="5100"/>
            </a:lvl1pPr>
          </a:lstStyle>
          <a:p>
            <a:r>
              <a:rPr lang="en-US"/>
              <a:t>Click to edit Master title style</a:t>
            </a:r>
            <a:endParaRPr lang="en-US" dirty="0"/>
          </a:p>
        </p:txBody>
      </p:sp>
      <p:sp>
        <p:nvSpPr>
          <p:cNvPr id="3" name="Text Placeholder 2"/>
          <p:cNvSpPr>
            <a:spLocks noGrp="1"/>
          </p:cNvSpPr>
          <p:nvPr>
            <p:ph type="body" idx="1"/>
          </p:nvPr>
        </p:nvSpPr>
        <p:spPr>
          <a:xfrm>
            <a:off x="530305" y="6731215"/>
            <a:ext cx="6703695" cy="2200274"/>
          </a:xfrm>
        </p:spPr>
        <p:txBody>
          <a:bodyPr/>
          <a:lstStyle>
            <a:lvl1pPr marL="0" indent="0">
              <a:buNone/>
              <a:defRPr sz="2040">
                <a:solidFill>
                  <a:schemeClr val="tx1"/>
                </a:solidFill>
              </a:defRPr>
            </a:lvl1pPr>
            <a:lvl2pPr marL="388620" indent="0">
              <a:buNone/>
              <a:defRPr sz="1700">
                <a:solidFill>
                  <a:schemeClr val="tx1">
                    <a:tint val="75000"/>
                  </a:schemeClr>
                </a:solidFill>
              </a:defRPr>
            </a:lvl2pPr>
            <a:lvl3pPr marL="777240" indent="0">
              <a:buNone/>
              <a:defRPr sz="1530">
                <a:solidFill>
                  <a:schemeClr val="tx1">
                    <a:tint val="75000"/>
                  </a:schemeClr>
                </a:solidFill>
              </a:defRPr>
            </a:lvl3pPr>
            <a:lvl4pPr marL="1165860" indent="0">
              <a:buNone/>
              <a:defRPr sz="1360">
                <a:solidFill>
                  <a:schemeClr val="tx1">
                    <a:tint val="75000"/>
                  </a:schemeClr>
                </a:solidFill>
              </a:defRPr>
            </a:lvl4pPr>
            <a:lvl5pPr marL="1554480" indent="0">
              <a:buNone/>
              <a:defRPr sz="1360">
                <a:solidFill>
                  <a:schemeClr val="tx1">
                    <a:tint val="75000"/>
                  </a:schemeClr>
                </a:solidFill>
              </a:defRPr>
            </a:lvl5pPr>
            <a:lvl6pPr marL="1943100" indent="0">
              <a:buNone/>
              <a:defRPr sz="1360">
                <a:solidFill>
                  <a:schemeClr val="tx1">
                    <a:tint val="75000"/>
                  </a:schemeClr>
                </a:solidFill>
              </a:defRPr>
            </a:lvl6pPr>
            <a:lvl7pPr marL="2331720" indent="0">
              <a:buNone/>
              <a:defRPr sz="1360">
                <a:solidFill>
                  <a:schemeClr val="tx1">
                    <a:tint val="75000"/>
                  </a:schemeClr>
                </a:solidFill>
              </a:defRPr>
            </a:lvl7pPr>
            <a:lvl8pPr marL="2720340" indent="0">
              <a:buNone/>
              <a:defRPr sz="1360">
                <a:solidFill>
                  <a:schemeClr val="tx1">
                    <a:tint val="75000"/>
                  </a:schemeClr>
                </a:solidFill>
              </a:defRPr>
            </a:lvl8pPr>
            <a:lvl9pPr marL="3108960" indent="0">
              <a:buNone/>
              <a:defRPr sz="13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7034497-922E-5C4A-AB4D-E87351A694D2}" type="datetimeFigureOut">
              <a:rPr lang="en-US" smtClean="0"/>
              <a:t>11/22/2022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DC8CC4C-F19A-3944-9B74-375CB026F272}" type="slidenum">
              <a:rPr lang="en-US" smtClean="0"/>
              <a:t>‹#›</a:t>
            </a:fld>
            <a:endParaRPr lang="en-US"/>
          </a:p>
        </p:txBody>
      </p:sp>
    </p:spTree>
    <p:extLst>
      <p:ext uri="{BB962C8B-B14F-4D97-AF65-F5344CB8AC3E}">
        <p14:creationId xmlns:p14="http://schemas.microsoft.com/office/powerpoint/2010/main" val="30350709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34353"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934778" y="2677584"/>
            <a:ext cx="3303270" cy="63819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7034497-922E-5C4A-AB4D-E87351A694D2}" type="datetimeFigureOut">
              <a:rPr lang="en-US" smtClean="0"/>
              <a:t>11/22/2022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C8CC4C-F19A-3944-9B74-375CB026F272}" type="slidenum">
              <a:rPr lang="en-US" smtClean="0"/>
              <a:t>‹#›</a:t>
            </a:fld>
            <a:endParaRPr lang="en-US"/>
          </a:p>
        </p:txBody>
      </p:sp>
    </p:spTree>
    <p:extLst>
      <p:ext uri="{BB962C8B-B14F-4D97-AF65-F5344CB8AC3E}">
        <p14:creationId xmlns:p14="http://schemas.microsoft.com/office/powerpoint/2010/main" val="1260251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5365" y="535519"/>
            <a:ext cx="6703695" cy="1944159"/>
          </a:xfrm>
        </p:spPr>
        <p:txBody>
          <a:bodyPr/>
          <a:lstStyle/>
          <a:p>
            <a:r>
              <a:rPr lang="en-US"/>
              <a:t>Click to edit Master title style</a:t>
            </a:r>
            <a:endParaRPr lang="en-US" dirty="0"/>
          </a:p>
        </p:txBody>
      </p:sp>
      <p:sp>
        <p:nvSpPr>
          <p:cNvPr id="3" name="Text Placeholder 2"/>
          <p:cNvSpPr>
            <a:spLocks noGrp="1"/>
          </p:cNvSpPr>
          <p:nvPr>
            <p:ph type="body" idx="1"/>
          </p:nvPr>
        </p:nvSpPr>
        <p:spPr>
          <a:xfrm>
            <a:off x="535366" y="2465706"/>
            <a:ext cx="3288089"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4" name="Content Placeholder 3"/>
          <p:cNvSpPr>
            <a:spLocks noGrp="1"/>
          </p:cNvSpPr>
          <p:nvPr>
            <p:ph sz="half" idx="2"/>
          </p:nvPr>
        </p:nvSpPr>
        <p:spPr>
          <a:xfrm>
            <a:off x="535366" y="3674110"/>
            <a:ext cx="3288089"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934778" y="2465706"/>
            <a:ext cx="3304282" cy="1208404"/>
          </a:xfrm>
        </p:spPr>
        <p:txBody>
          <a:bodyPr anchor="b"/>
          <a:lstStyle>
            <a:lvl1pPr marL="0" indent="0">
              <a:buNone/>
              <a:defRPr sz="2040" b="1"/>
            </a:lvl1pPr>
            <a:lvl2pPr marL="388620" indent="0">
              <a:buNone/>
              <a:defRPr sz="1700" b="1"/>
            </a:lvl2pPr>
            <a:lvl3pPr marL="777240" indent="0">
              <a:buNone/>
              <a:defRPr sz="1530" b="1"/>
            </a:lvl3pPr>
            <a:lvl4pPr marL="1165860" indent="0">
              <a:buNone/>
              <a:defRPr sz="1360" b="1"/>
            </a:lvl4pPr>
            <a:lvl5pPr marL="1554480" indent="0">
              <a:buNone/>
              <a:defRPr sz="1360" b="1"/>
            </a:lvl5pPr>
            <a:lvl6pPr marL="1943100" indent="0">
              <a:buNone/>
              <a:defRPr sz="1360" b="1"/>
            </a:lvl6pPr>
            <a:lvl7pPr marL="2331720" indent="0">
              <a:buNone/>
              <a:defRPr sz="1360" b="1"/>
            </a:lvl7pPr>
            <a:lvl8pPr marL="2720340" indent="0">
              <a:buNone/>
              <a:defRPr sz="1360" b="1"/>
            </a:lvl8pPr>
            <a:lvl9pPr marL="3108960" indent="0">
              <a:buNone/>
              <a:defRPr sz="1360" b="1"/>
            </a:lvl9pPr>
          </a:lstStyle>
          <a:p>
            <a:pPr lvl="0"/>
            <a:r>
              <a:rPr lang="en-US"/>
              <a:t>Click to edit Master text styles</a:t>
            </a:r>
          </a:p>
        </p:txBody>
      </p:sp>
      <p:sp>
        <p:nvSpPr>
          <p:cNvPr id="6" name="Content Placeholder 5"/>
          <p:cNvSpPr>
            <a:spLocks noGrp="1"/>
          </p:cNvSpPr>
          <p:nvPr>
            <p:ph sz="quarter" idx="4"/>
          </p:nvPr>
        </p:nvSpPr>
        <p:spPr>
          <a:xfrm>
            <a:off x="3934778" y="3674110"/>
            <a:ext cx="3304282" cy="54040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7034497-922E-5C4A-AB4D-E87351A694D2}" type="datetimeFigureOut">
              <a:rPr lang="en-US" smtClean="0"/>
              <a:t>11/22/2022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DC8CC4C-F19A-3944-9B74-375CB026F272}" type="slidenum">
              <a:rPr lang="en-US" smtClean="0"/>
              <a:t>‹#›</a:t>
            </a:fld>
            <a:endParaRPr lang="en-US"/>
          </a:p>
        </p:txBody>
      </p:sp>
    </p:spTree>
    <p:extLst>
      <p:ext uri="{BB962C8B-B14F-4D97-AF65-F5344CB8AC3E}">
        <p14:creationId xmlns:p14="http://schemas.microsoft.com/office/powerpoint/2010/main" val="3089329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7034497-922E-5C4A-AB4D-E87351A694D2}" type="datetimeFigureOut">
              <a:rPr lang="en-US" smtClean="0"/>
              <a:t>11/22/2022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DC8CC4C-F19A-3944-9B74-375CB026F272}" type="slidenum">
              <a:rPr lang="en-US" smtClean="0"/>
              <a:t>‹#›</a:t>
            </a:fld>
            <a:endParaRPr lang="en-US"/>
          </a:p>
        </p:txBody>
      </p:sp>
    </p:spTree>
    <p:extLst>
      <p:ext uri="{BB962C8B-B14F-4D97-AF65-F5344CB8AC3E}">
        <p14:creationId xmlns:p14="http://schemas.microsoft.com/office/powerpoint/2010/main" val="1670800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034497-922E-5C4A-AB4D-E87351A694D2}" type="datetimeFigureOut">
              <a:rPr lang="en-US" smtClean="0"/>
              <a:t>11/22/2022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DC8CC4C-F19A-3944-9B74-375CB026F272}" type="slidenum">
              <a:rPr lang="en-US" smtClean="0"/>
              <a:t>‹#›</a:t>
            </a:fld>
            <a:endParaRPr lang="en-US"/>
          </a:p>
        </p:txBody>
      </p:sp>
    </p:spTree>
    <p:extLst>
      <p:ext uri="{BB962C8B-B14F-4D97-AF65-F5344CB8AC3E}">
        <p14:creationId xmlns:p14="http://schemas.microsoft.com/office/powerpoint/2010/main" val="630737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Content Placeholder 2"/>
          <p:cNvSpPr>
            <a:spLocks noGrp="1"/>
          </p:cNvSpPr>
          <p:nvPr>
            <p:ph idx="1"/>
          </p:nvPr>
        </p:nvSpPr>
        <p:spPr>
          <a:xfrm>
            <a:off x="3304282" y="1448226"/>
            <a:ext cx="3934778" cy="7147983"/>
          </a:xfrm>
        </p:spPr>
        <p:txBody>
          <a:bodyPr/>
          <a:lstStyle>
            <a:lvl1pPr>
              <a:defRPr sz="2720"/>
            </a:lvl1pPr>
            <a:lvl2pPr>
              <a:defRPr sz="2380"/>
            </a:lvl2pPr>
            <a:lvl3pPr>
              <a:defRPr sz="204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F7034497-922E-5C4A-AB4D-E87351A694D2}" type="datetimeFigureOut">
              <a:rPr lang="en-US" smtClean="0"/>
              <a:t>11/22/2022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C8CC4C-F19A-3944-9B74-375CB026F272}" type="slidenum">
              <a:rPr lang="en-US" smtClean="0"/>
              <a:t>‹#›</a:t>
            </a:fld>
            <a:endParaRPr lang="en-US"/>
          </a:p>
        </p:txBody>
      </p:sp>
    </p:spTree>
    <p:extLst>
      <p:ext uri="{BB962C8B-B14F-4D97-AF65-F5344CB8AC3E}">
        <p14:creationId xmlns:p14="http://schemas.microsoft.com/office/powerpoint/2010/main" val="1801373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65" y="670560"/>
            <a:ext cx="2506801" cy="2346960"/>
          </a:xfrm>
        </p:spPr>
        <p:txBody>
          <a:bodyPr anchor="b"/>
          <a:lstStyle>
            <a:lvl1pPr>
              <a:defRPr sz="2720"/>
            </a:lvl1pPr>
          </a:lstStyle>
          <a:p>
            <a:r>
              <a:rPr lang="en-US"/>
              <a:t>Click to edit Master title style</a:t>
            </a:r>
            <a:endParaRPr lang="en-US" dirty="0"/>
          </a:p>
        </p:txBody>
      </p:sp>
      <p:sp>
        <p:nvSpPr>
          <p:cNvPr id="3" name="Picture Placeholder 2"/>
          <p:cNvSpPr>
            <a:spLocks noGrp="1" noChangeAspect="1"/>
          </p:cNvSpPr>
          <p:nvPr>
            <p:ph type="pic" idx="1"/>
          </p:nvPr>
        </p:nvSpPr>
        <p:spPr>
          <a:xfrm>
            <a:off x="3304282" y="1448226"/>
            <a:ext cx="3934778" cy="7147983"/>
          </a:xfrm>
        </p:spPr>
        <p:txBody>
          <a:bodyPr anchor="t"/>
          <a:lstStyle>
            <a:lvl1pPr marL="0" indent="0">
              <a:buNone/>
              <a:defRPr sz="2720"/>
            </a:lvl1pPr>
            <a:lvl2pPr marL="388620" indent="0">
              <a:buNone/>
              <a:defRPr sz="2380"/>
            </a:lvl2pPr>
            <a:lvl3pPr marL="777240" indent="0">
              <a:buNone/>
              <a:defRPr sz="2040"/>
            </a:lvl3pPr>
            <a:lvl4pPr marL="1165860" indent="0">
              <a:buNone/>
              <a:defRPr sz="1700"/>
            </a:lvl4pPr>
            <a:lvl5pPr marL="1554480" indent="0">
              <a:buNone/>
              <a:defRPr sz="1700"/>
            </a:lvl5pPr>
            <a:lvl6pPr marL="1943100" indent="0">
              <a:buNone/>
              <a:defRPr sz="1700"/>
            </a:lvl6pPr>
            <a:lvl7pPr marL="2331720" indent="0">
              <a:buNone/>
              <a:defRPr sz="1700"/>
            </a:lvl7pPr>
            <a:lvl8pPr marL="2720340" indent="0">
              <a:buNone/>
              <a:defRPr sz="1700"/>
            </a:lvl8pPr>
            <a:lvl9pPr marL="3108960" indent="0">
              <a:buNone/>
              <a:defRPr sz="1700"/>
            </a:lvl9pPr>
          </a:lstStyle>
          <a:p>
            <a:r>
              <a:rPr lang="en-US"/>
              <a:t>Click icon to add picture</a:t>
            </a:r>
            <a:endParaRPr lang="en-US" dirty="0"/>
          </a:p>
        </p:txBody>
      </p:sp>
      <p:sp>
        <p:nvSpPr>
          <p:cNvPr id="4" name="Text Placeholder 3"/>
          <p:cNvSpPr>
            <a:spLocks noGrp="1"/>
          </p:cNvSpPr>
          <p:nvPr>
            <p:ph type="body" sz="half" idx="2"/>
          </p:nvPr>
        </p:nvSpPr>
        <p:spPr>
          <a:xfrm>
            <a:off x="535365" y="3017520"/>
            <a:ext cx="2506801" cy="5590329"/>
          </a:xfrm>
        </p:spPr>
        <p:txBody>
          <a:bodyPr/>
          <a:lstStyle>
            <a:lvl1pPr marL="0" indent="0">
              <a:buNone/>
              <a:defRPr sz="1360"/>
            </a:lvl1pPr>
            <a:lvl2pPr marL="388620" indent="0">
              <a:buNone/>
              <a:defRPr sz="1190"/>
            </a:lvl2pPr>
            <a:lvl3pPr marL="777240" indent="0">
              <a:buNone/>
              <a:defRPr sz="1020"/>
            </a:lvl3pPr>
            <a:lvl4pPr marL="1165860" indent="0">
              <a:buNone/>
              <a:defRPr sz="850"/>
            </a:lvl4pPr>
            <a:lvl5pPr marL="1554480" indent="0">
              <a:buNone/>
              <a:defRPr sz="850"/>
            </a:lvl5pPr>
            <a:lvl6pPr marL="1943100" indent="0">
              <a:buNone/>
              <a:defRPr sz="850"/>
            </a:lvl6pPr>
            <a:lvl7pPr marL="2331720" indent="0">
              <a:buNone/>
              <a:defRPr sz="850"/>
            </a:lvl7pPr>
            <a:lvl8pPr marL="2720340" indent="0">
              <a:buNone/>
              <a:defRPr sz="850"/>
            </a:lvl8pPr>
            <a:lvl9pPr marL="3108960" indent="0">
              <a:buNone/>
              <a:defRPr sz="850"/>
            </a:lvl9pPr>
          </a:lstStyle>
          <a:p>
            <a:pPr lvl="0"/>
            <a:r>
              <a:rPr lang="en-US"/>
              <a:t>Click to edit Master text styles</a:t>
            </a:r>
          </a:p>
        </p:txBody>
      </p:sp>
      <p:sp>
        <p:nvSpPr>
          <p:cNvPr id="5" name="Date Placeholder 4"/>
          <p:cNvSpPr>
            <a:spLocks noGrp="1"/>
          </p:cNvSpPr>
          <p:nvPr>
            <p:ph type="dt" sz="half" idx="10"/>
          </p:nvPr>
        </p:nvSpPr>
        <p:spPr/>
        <p:txBody>
          <a:bodyPr/>
          <a:lstStyle/>
          <a:p>
            <a:fld id="{F7034497-922E-5C4A-AB4D-E87351A694D2}" type="datetimeFigureOut">
              <a:rPr lang="en-US" smtClean="0"/>
              <a:t>11/22/2022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DC8CC4C-F19A-3944-9B74-375CB026F272}" type="slidenum">
              <a:rPr lang="en-US" smtClean="0"/>
              <a:t>‹#›</a:t>
            </a:fld>
            <a:endParaRPr lang="en-US"/>
          </a:p>
        </p:txBody>
      </p:sp>
    </p:spTree>
    <p:extLst>
      <p:ext uri="{BB962C8B-B14F-4D97-AF65-F5344CB8AC3E}">
        <p14:creationId xmlns:p14="http://schemas.microsoft.com/office/powerpoint/2010/main" val="10348950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353" y="535519"/>
            <a:ext cx="6703695" cy="1944159"/>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4353" y="2677584"/>
            <a:ext cx="6703695" cy="638196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34353" y="9322649"/>
            <a:ext cx="1748790" cy="535517"/>
          </a:xfrm>
          <a:prstGeom prst="rect">
            <a:avLst/>
          </a:prstGeom>
        </p:spPr>
        <p:txBody>
          <a:bodyPr vert="horz" lIns="91440" tIns="45720" rIns="91440" bIns="45720" rtlCol="0" anchor="ctr"/>
          <a:lstStyle>
            <a:lvl1pPr algn="l">
              <a:defRPr sz="1020">
                <a:solidFill>
                  <a:schemeClr val="tx1">
                    <a:tint val="75000"/>
                  </a:schemeClr>
                </a:solidFill>
              </a:defRPr>
            </a:lvl1pPr>
          </a:lstStyle>
          <a:p>
            <a:fld id="{F7034497-922E-5C4A-AB4D-E87351A694D2}" type="datetimeFigureOut">
              <a:rPr lang="en-US" smtClean="0"/>
              <a:t>11/22/2022</a:t>
            </a:fld>
            <a:endParaRPr lang="en-US"/>
          </a:p>
        </p:txBody>
      </p:sp>
      <p:sp>
        <p:nvSpPr>
          <p:cNvPr id="5" name="Footer Placeholder 4"/>
          <p:cNvSpPr>
            <a:spLocks noGrp="1"/>
          </p:cNvSpPr>
          <p:nvPr>
            <p:ph type="ftr" sz="quarter" idx="3"/>
          </p:nvPr>
        </p:nvSpPr>
        <p:spPr>
          <a:xfrm>
            <a:off x="2574608" y="9322649"/>
            <a:ext cx="2623185" cy="535517"/>
          </a:xfrm>
          <a:prstGeom prst="rect">
            <a:avLst/>
          </a:prstGeom>
        </p:spPr>
        <p:txBody>
          <a:bodyPr vert="horz" lIns="91440" tIns="45720" rIns="91440" bIns="45720" rtlCol="0" anchor="ctr"/>
          <a:lstStyle>
            <a:lvl1pPr algn="ctr">
              <a:defRPr sz="10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89258" y="9322649"/>
            <a:ext cx="1748790" cy="535517"/>
          </a:xfrm>
          <a:prstGeom prst="rect">
            <a:avLst/>
          </a:prstGeom>
        </p:spPr>
        <p:txBody>
          <a:bodyPr vert="horz" lIns="91440" tIns="45720" rIns="91440" bIns="45720" rtlCol="0" anchor="ctr"/>
          <a:lstStyle>
            <a:lvl1pPr algn="r">
              <a:defRPr sz="1020">
                <a:solidFill>
                  <a:schemeClr val="tx1">
                    <a:tint val="75000"/>
                  </a:schemeClr>
                </a:solidFill>
              </a:defRPr>
            </a:lvl1pPr>
          </a:lstStyle>
          <a:p>
            <a:fld id="{6DC8CC4C-F19A-3944-9B74-375CB026F272}" type="slidenum">
              <a:rPr lang="en-US" smtClean="0"/>
              <a:t>‹#›</a:t>
            </a:fld>
            <a:endParaRPr lang="en-US"/>
          </a:p>
        </p:txBody>
      </p:sp>
    </p:spTree>
    <p:extLst>
      <p:ext uri="{BB962C8B-B14F-4D97-AF65-F5344CB8AC3E}">
        <p14:creationId xmlns:p14="http://schemas.microsoft.com/office/powerpoint/2010/main" val="386126883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777240" rtl="0" eaLnBrk="1" latinLnBrk="0" hangingPunct="1">
        <a:lnSpc>
          <a:spcPct val="90000"/>
        </a:lnSpc>
        <a:spcBef>
          <a:spcPct val="0"/>
        </a:spcBef>
        <a:buNone/>
        <a:defRPr sz="3740" kern="1200">
          <a:solidFill>
            <a:schemeClr val="tx1"/>
          </a:solidFill>
          <a:latin typeface="+mj-lt"/>
          <a:ea typeface="+mj-ea"/>
          <a:cs typeface="+mj-cs"/>
        </a:defRPr>
      </a:lvl1pPr>
    </p:titleStyle>
    <p:bodyStyle>
      <a:lvl1pPr marL="194310" indent="-194310" algn="l" defTabSz="777240" rtl="0" eaLnBrk="1" latinLnBrk="0" hangingPunct="1">
        <a:lnSpc>
          <a:spcPct val="90000"/>
        </a:lnSpc>
        <a:spcBef>
          <a:spcPts val="850"/>
        </a:spcBef>
        <a:buFont typeface="Arial" panose="020B0604020202020204" pitchFamily="34" charset="0"/>
        <a:buChar char="•"/>
        <a:defRPr sz="2380" kern="1200">
          <a:solidFill>
            <a:schemeClr val="tx1"/>
          </a:solidFill>
          <a:latin typeface="+mn-lt"/>
          <a:ea typeface="+mn-ea"/>
          <a:cs typeface="+mn-cs"/>
        </a:defRPr>
      </a:lvl1pPr>
      <a:lvl2pPr marL="582930" indent="-194310" algn="l" defTabSz="777240" rtl="0" eaLnBrk="1" latinLnBrk="0" hangingPunct="1">
        <a:lnSpc>
          <a:spcPct val="90000"/>
        </a:lnSpc>
        <a:spcBef>
          <a:spcPts val="425"/>
        </a:spcBef>
        <a:buFont typeface="Arial" panose="020B0604020202020204" pitchFamily="34" charset="0"/>
        <a:buChar char="•"/>
        <a:defRPr sz="2040" kern="1200">
          <a:solidFill>
            <a:schemeClr val="tx1"/>
          </a:solidFill>
          <a:latin typeface="+mn-lt"/>
          <a:ea typeface="+mn-ea"/>
          <a:cs typeface="+mn-cs"/>
        </a:defRPr>
      </a:lvl2pPr>
      <a:lvl3pPr marL="971550" indent="-194310" algn="l" defTabSz="777240" rtl="0" eaLnBrk="1" latinLnBrk="0" hangingPunct="1">
        <a:lnSpc>
          <a:spcPct val="90000"/>
        </a:lnSpc>
        <a:spcBef>
          <a:spcPts val="425"/>
        </a:spcBef>
        <a:buFont typeface="Arial" panose="020B0604020202020204" pitchFamily="34" charset="0"/>
        <a:buChar char="•"/>
        <a:defRPr sz="1700" kern="1200">
          <a:solidFill>
            <a:schemeClr val="tx1"/>
          </a:solidFill>
          <a:latin typeface="+mn-lt"/>
          <a:ea typeface="+mn-ea"/>
          <a:cs typeface="+mn-cs"/>
        </a:defRPr>
      </a:lvl3pPr>
      <a:lvl4pPr marL="13601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4pPr>
      <a:lvl5pPr marL="174879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p:bodyStyle>
    <p:otherStyle>
      <a:defPPr>
        <a:defRPr lang="en-US"/>
      </a:defPPr>
      <a:lvl1pPr marL="0" algn="l" defTabSz="777240" rtl="0" eaLnBrk="1" latinLnBrk="0" hangingPunct="1">
        <a:defRPr sz="1530" kern="1200">
          <a:solidFill>
            <a:schemeClr val="tx1"/>
          </a:solidFill>
          <a:latin typeface="+mn-lt"/>
          <a:ea typeface="+mn-ea"/>
          <a:cs typeface="+mn-cs"/>
        </a:defRPr>
      </a:lvl1pPr>
      <a:lvl2pPr marL="388620" algn="l" defTabSz="777240" rtl="0" eaLnBrk="1" latinLnBrk="0" hangingPunct="1">
        <a:defRPr sz="1530" kern="1200">
          <a:solidFill>
            <a:schemeClr val="tx1"/>
          </a:solidFill>
          <a:latin typeface="+mn-lt"/>
          <a:ea typeface="+mn-ea"/>
          <a:cs typeface="+mn-cs"/>
        </a:defRPr>
      </a:lvl2pPr>
      <a:lvl3pPr marL="777240" algn="l" defTabSz="777240" rtl="0" eaLnBrk="1" latinLnBrk="0" hangingPunct="1">
        <a:defRPr sz="1530" kern="1200">
          <a:solidFill>
            <a:schemeClr val="tx1"/>
          </a:solidFill>
          <a:latin typeface="+mn-lt"/>
          <a:ea typeface="+mn-ea"/>
          <a:cs typeface="+mn-cs"/>
        </a:defRPr>
      </a:lvl3pPr>
      <a:lvl4pPr marL="1165860" algn="l" defTabSz="777240" rtl="0" eaLnBrk="1" latinLnBrk="0" hangingPunct="1">
        <a:defRPr sz="1530" kern="1200">
          <a:solidFill>
            <a:schemeClr val="tx1"/>
          </a:solidFill>
          <a:latin typeface="+mn-lt"/>
          <a:ea typeface="+mn-ea"/>
          <a:cs typeface="+mn-cs"/>
        </a:defRPr>
      </a:lvl4pPr>
      <a:lvl5pPr marL="1554480" algn="l" defTabSz="777240" rtl="0" eaLnBrk="1" latinLnBrk="0" hangingPunct="1">
        <a:defRPr sz="1530" kern="1200">
          <a:solidFill>
            <a:schemeClr val="tx1"/>
          </a:solidFill>
          <a:latin typeface="+mn-lt"/>
          <a:ea typeface="+mn-ea"/>
          <a:cs typeface="+mn-cs"/>
        </a:defRPr>
      </a:lvl5pPr>
      <a:lvl6pPr marL="1943100" algn="l" defTabSz="777240" rtl="0" eaLnBrk="1" latinLnBrk="0" hangingPunct="1">
        <a:defRPr sz="1530" kern="1200">
          <a:solidFill>
            <a:schemeClr val="tx1"/>
          </a:solidFill>
          <a:latin typeface="+mn-lt"/>
          <a:ea typeface="+mn-ea"/>
          <a:cs typeface="+mn-cs"/>
        </a:defRPr>
      </a:lvl6pPr>
      <a:lvl7pPr marL="2331720" algn="l" defTabSz="777240" rtl="0" eaLnBrk="1" latinLnBrk="0" hangingPunct="1">
        <a:defRPr sz="1530" kern="1200">
          <a:solidFill>
            <a:schemeClr val="tx1"/>
          </a:solidFill>
          <a:latin typeface="+mn-lt"/>
          <a:ea typeface="+mn-ea"/>
          <a:cs typeface="+mn-cs"/>
        </a:defRPr>
      </a:lvl7pPr>
      <a:lvl8pPr marL="2720340" algn="l" defTabSz="777240" rtl="0" eaLnBrk="1" latinLnBrk="0" hangingPunct="1">
        <a:defRPr sz="1530" kern="1200">
          <a:solidFill>
            <a:schemeClr val="tx1"/>
          </a:solidFill>
          <a:latin typeface="+mn-lt"/>
          <a:ea typeface="+mn-ea"/>
          <a:cs typeface="+mn-cs"/>
        </a:defRPr>
      </a:lvl8pPr>
      <a:lvl9pPr marL="3108960" algn="l" defTabSz="777240" rtl="0" eaLnBrk="1" latinLnBrk="0" hangingPunct="1">
        <a:defRPr sz="15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8" Type="http://schemas.openxmlformats.org/officeDocument/2006/relationships/image" Target="../media/image10.emf"/><Relationship Id="rId13" Type="http://schemas.openxmlformats.org/officeDocument/2006/relationships/image" Target="../media/image15.emf"/><Relationship Id="rId3" Type="http://schemas.openxmlformats.org/officeDocument/2006/relationships/image" Target="../media/image5.emf"/><Relationship Id="rId7" Type="http://schemas.openxmlformats.org/officeDocument/2006/relationships/image" Target="../media/image9.emf"/><Relationship Id="rId12" Type="http://schemas.openxmlformats.org/officeDocument/2006/relationships/image" Target="../media/image14.emf"/><Relationship Id="rId2" Type="http://schemas.openxmlformats.org/officeDocument/2006/relationships/image" Target="../media/image4.emf"/><Relationship Id="rId16" Type="http://schemas.openxmlformats.org/officeDocument/2006/relationships/image" Target="../media/image18.emf"/><Relationship Id="rId1" Type="http://schemas.openxmlformats.org/officeDocument/2006/relationships/slideLayout" Target="../slideLayouts/slideLayout7.xml"/><Relationship Id="rId6" Type="http://schemas.openxmlformats.org/officeDocument/2006/relationships/image" Target="../media/image8.emf"/><Relationship Id="rId11" Type="http://schemas.openxmlformats.org/officeDocument/2006/relationships/image" Target="../media/image13.emf"/><Relationship Id="rId5" Type="http://schemas.openxmlformats.org/officeDocument/2006/relationships/image" Target="../media/image7.emf"/><Relationship Id="rId15" Type="http://schemas.openxmlformats.org/officeDocument/2006/relationships/image" Target="../media/image17.emf"/><Relationship Id="rId10" Type="http://schemas.openxmlformats.org/officeDocument/2006/relationships/image" Target="../media/image12.emf"/><Relationship Id="rId4" Type="http://schemas.openxmlformats.org/officeDocument/2006/relationships/image" Target="../media/image6.emf"/><Relationship Id="rId9" Type="http://schemas.openxmlformats.org/officeDocument/2006/relationships/image" Target="../media/image11.emf"/><Relationship Id="rId14" Type="http://schemas.openxmlformats.org/officeDocument/2006/relationships/image" Target="../media/image16.emf"/></Relationships>
</file>

<file path=ppt/slides/_rels/slide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7.xml"/><Relationship Id="rId5" Type="http://schemas.openxmlformats.org/officeDocument/2006/relationships/image" Target="../media/image22.emf"/><Relationship Id="rId4" Type="http://schemas.openxmlformats.org/officeDocument/2006/relationships/image" Target="../media/image21.emf"/></Relationships>
</file>

<file path=ppt/slides/_rels/slide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5.xml.rels><?xml version="1.0" encoding="UTF-8" standalone="yes"?>
<Relationships xmlns="http://schemas.openxmlformats.org/package/2006/relationships"><Relationship Id="rId3" Type="http://schemas.openxmlformats.org/officeDocument/2006/relationships/image" Target="../media/image29.emf"/><Relationship Id="rId7" Type="http://schemas.openxmlformats.org/officeDocument/2006/relationships/image" Target="../media/image33.emf"/><Relationship Id="rId2" Type="http://schemas.openxmlformats.org/officeDocument/2006/relationships/image" Target="../media/image28.emf"/><Relationship Id="rId1" Type="http://schemas.openxmlformats.org/officeDocument/2006/relationships/slideLayout" Target="../slideLayouts/slideLayout7.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emf"/></Relationships>
</file>

<file path=ppt/slides/_rels/slide6.xml.rels><?xml version="1.0" encoding="UTF-8" standalone="yes"?>
<Relationships xmlns="http://schemas.openxmlformats.org/package/2006/relationships"><Relationship Id="rId3" Type="http://schemas.openxmlformats.org/officeDocument/2006/relationships/image" Target="../media/image35.emf"/><Relationship Id="rId7" Type="http://schemas.openxmlformats.org/officeDocument/2006/relationships/image" Target="../media/image39.emf"/><Relationship Id="rId2" Type="http://schemas.openxmlformats.org/officeDocument/2006/relationships/image" Target="../media/image34.emf"/><Relationship Id="rId1" Type="http://schemas.openxmlformats.org/officeDocument/2006/relationships/slideLayout" Target="../slideLayouts/slideLayout7.xml"/><Relationship Id="rId6" Type="http://schemas.openxmlformats.org/officeDocument/2006/relationships/image" Target="../media/image38.emf"/><Relationship Id="rId5" Type="http://schemas.openxmlformats.org/officeDocument/2006/relationships/image" Target="../media/image37.emf"/><Relationship Id="rId4" Type="http://schemas.openxmlformats.org/officeDocument/2006/relationships/image" Target="../media/image36.emf"/></Relationships>
</file>

<file path=ppt/slides/_rels/slide7.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40.emf"/><Relationship Id="rId1" Type="http://schemas.openxmlformats.org/officeDocument/2006/relationships/slideLayout" Target="../slideLayouts/slideLayout7.xml"/><Relationship Id="rId4" Type="http://schemas.openxmlformats.org/officeDocument/2006/relationships/image" Target="../media/image4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FC154186-8489-494A-AE77-98CBBD89F9EE}"/>
              </a:ext>
            </a:extLst>
          </p:cNvPr>
          <p:cNvPicPr>
            <a:picLocks noChangeAspect="1"/>
          </p:cNvPicPr>
          <p:nvPr/>
        </p:nvPicPr>
        <p:blipFill>
          <a:blip r:embed="rId2"/>
          <a:srcRect/>
          <a:stretch/>
        </p:blipFill>
        <p:spPr>
          <a:xfrm>
            <a:off x="323116" y="3646511"/>
            <a:ext cx="2349500" cy="2286000"/>
          </a:xfrm>
          <a:prstGeom prst="rect">
            <a:avLst/>
          </a:prstGeom>
        </p:spPr>
      </p:pic>
      <p:pic>
        <p:nvPicPr>
          <p:cNvPr id="19" name="Picture 18">
            <a:extLst>
              <a:ext uri="{FF2B5EF4-FFF2-40B4-BE49-F238E27FC236}">
                <a16:creationId xmlns:a16="http://schemas.microsoft.com/office/drawing/2014/main" id="{C7CEE658-8347-EC44-938E-288EFB2C2C03}"/>
              </a:ext>
            </a:extLst>
          </p:cNvPr>
          <p:cNvPicPr>
            <a:picLocks noChangeAspect="1"/>
          </p:cNvPicPr>
          <p:nvPr/>
        </p:nvPicPr>
        <p:blipFill>
          <a:blip r:embed="rId3"/>
          <a:srcRect/>
          <a:stretch/>
        </p:blipFill>
        <p:spPr>
          <a:xfrm>
            <a:off x="3878444" y="1079418"/>
            <a:ext cx="2349500" cy="2286000"/>
          </a:xfrm>
          <a:prstGeom prst="rect">
            <a:avLst/>
          </a:prstGeom>
        </p:spPr>
      </p:pic>
      <p:pic>
        <p:nvPicPr>
          <p:cNvPr id="21" name="Picture 20">
            <a:extLst>
              <a:ext uri="{FF2B5EF4-FFF2-40B4-BE49-F238E27FC236}">
                <a16:creationId xmlns:a16="http://schemas.microsoft.com/office/drawing/2014/main" id="{90936500-C78C-FA40-9147-FCD503E9BD83}"/>
              </a:ext>
            </a:extLst>
          </p:cNvPr>
          <p:cNvPicPr>
            <a:picLocks noChangeAspect="1"/>
          </p:cNvPicPr>
          <p:nvPr/>
        </p:nvPicPr>
        <p:blipFill>
          <a:blip r:embed="rId4"/>
          <a:srcRect/>
          <a:stretch/>
        </p:blipFill>
        <p:spPr>
          <a:xfrm>
            <a:off x="323116" y="1079418"/>
            <a:ext cx="3265714" cy="2285999"/>
          </a:xfrm>
          <a:prstGeom prst="rect">
            <a:avLst/>
          </a:prstGeom>
        </p:spPr>
      </p:pic>
      <p:sp>
        <p:nvSpPr>
          <p:cNvPr id="22" name="TextBox 21">
            <a:extLst>
              <a:ext uri="{FF2B5EF4-FFF2-40B4-BE49-F238E27FC236}">
                <a16:creationId xmlns:a16="http://schemas.microsoft.com/office/drawing/2014/main" id="{D4F8342E-34B4-F643-B906-1C36B65B393E}"/>
              </a:ext>
            </a:extLst>
          </p:cNvPr>
          <p:cNvSpPr txBox="1"/>
          <p:nvPr/>
        </p:nvSpPr>
        <p:spPr>
          <a:xfrm>
            <a:off x="221762" y="996649"/>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a</a:t>
            </a:r>
          </a:p>
        </p:txBody>
      </p:sp>
      <p:sp>
        <p:nvSpPr>
          <p:cNvPr id="23" name="TextBox 22">
            <a:extLst>
              <a:ext uri="{FF2B5EF4-FFF2-40B4-BE49-F238E27FC236}">
                <a16:creationId xmlns:a16="http://schemas.microsoft.com/office/drawing/2014/main" id="{EA69EFD6-74BC-C64E-9E9C-BF5A2A337E2D}"/>
              </a:ext>
            </a:extLst>
          </p:cNvPr>
          <p:cNvSpPr txBox="1"/>
          <p:nvPr/>
        </p:nvSpPr>
        <p:spPr>
          <a:xfrm>
            <a:off x="3839915" y="996649"/>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b</a:t>
            </a:r>
          </a:p>
        </p:txBody>
      </p:sp>
      <p:sp>
        <p:nvSpPr>
          <p:cNvPr id="24" name="TextBox 23">
            <a:extLst>
              <a:ext uri="{FF2B5EF4-FFF2-40B4-BE49-F238E27FC236}">
                <a16:creationId xmlns:a16="http://schemas.microsoft.com/office/drawing/2014/main" id="{E2FCE1FF-689A-924B-A1F7-B348DCE5C59F}"/>
              </a:ext>
            </a:extLst>
          </p:cNvPr>
          <p:cNvSpPr txBox="1"/>
          <p:nvPr/>
        </p:nvSpPr>
        <p:spPr>
          <a:xfrm>
            <a:off x="221762" y="3563742"/>
            <a:ext cx="274434"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c</a:t>
            </a:r>
          </a:p>
        </p:txBody>
      </p:sp>
      <p:sp>
        <p:nvSpPr>
          <p:cNvPr id="26" name="TextBox 25">
            <a:extLst>
              <a:ext uri="{FF2B5EF4-FFF2-40B4-BE49-F238E27FC236}">
                <a16:creationId xmlns:a16="http://schemas.microsoft.com/office/drawing/2014/main" id="{AEB96225-0FF4-A642-BC32-878C9839FEE9}"/>
              </a:ext>
            </a:extLst>
          </p:cNvPr>
          <p:cNvSpPr txBox="1"/>
          <p:nvPr/>
        </p:nvSpPr>
        <p:spPr>
          <a:xfrm>
            <a:off x="287282" y="8865124"/>
            <a:ext cx="7197836" cy="830997"/>
          </a:xfrm>
          <a:prstGeom prst="rect">
            <a:avLst/>
          </a:prstGeom>
          <a:noFill/>
        </p:spPr>
        <p:txBody>
          <a:bodyPr wrap="square">
            <a:spAutoFit/>
          </a:bodyPr>
          <a:lstStyle/>
          <a:p>
            <a:pPr marL="0" marR="0" algn="just">
              <a:spcBef>
                <a:spcPts val="0"/>
              </a:spcBef>
              <a:spcAft>
                <a:spcPts val="0"/>
              </a:spcAft>
            </a:pPr>
            <a:r>
              <a:rPr lang="en-US" sz="1200" b="1" dirty="0">
                <a:latin typeface="Arial" panose="020B0604020202020204" pitchFamily="34" charset="0"/>
                <a:cs typeface="Arial" panose="020B0604020202020204" pitchFamily="34" charset="0"/>
              </a:rPr>
              <a:t>Figure S1.</a:t>
            </a:r>
            <a:r>
              <a:rPr lang="en-US" sz="1200" dirty="0">
                <a:latin typeface="Arial" panose="020B0604020202020204" pitchFamily="34" charset="0"/>
                <a:cs typeface="Arial" panose="020B0604020202020204" pitchFamily="34" charset="0"/>
              </a:rPr>
              <a:t> IgG and IgM antibody repertoire sequencing. The analyses for Figure 1a-c were repeated after removing two higher titer donors (IgG titer &gt;4 g/L or IgM titer &gt;1 g/L). (a) Antibody titer for IgG, IgM and IgA, for the patients who do and do not need IgG-RT. (b) Number of IgG and IgM antibody clones. (c) IgG and IgM antibody diversity indices. </a:t>
            </a:r>
          </a:p>
        </p:txBody>
      </p:sp>
    </p:spTree>
    <p:extLst>
      <p:ext uri="{BB962C8B-B14F-4D97-AF65-F5344CB8AC3E}">
        <p14:creationId xmlns:p14="http://schemas.microsoft.com/office/powerpoint/2010/main" val="631784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99D997D7-D2A6-4F96-B6C4-D49DF31CFB07}"/>
              </a:ext>
            </a:extLst>
          </p:cNvPr>
          <p:cNvSpPr txBox="1"/>
          <p:nvPr/>
        </p:nvSpPr>
        <p:spPr>
          <a:xfrm>
            <a:off x="204826" y="9000630"/>
            <a:ext cx="7362748" cy="830997"/>
          </a:xfrm>
          <a:prstGeom prst="rect">
            <a:avLst/>
          </a:prstGeom>
          <a:noFill/>
        </p:spPr>
        <p:txBody>
          <a:bodyPr wrap="square" rtlCol="0" anchor="b">
            <a:spAutoFit/>
          </a:bodyPr>
          <a:lstStyle/>
          <a:p>
            <a:r>
              <a:rPr lang="en-US" sz="1200" b="1" dirty="0">
                <a:effectLst/>
                <a:latin typeface="Arial" panose="020B0604020202020204" pitchFamily="34" charset="0"/>
                <a:ea typeface="Calibri" panose="020F0502020204030204" pitchFamily="34" charset="0"/>
                <a:cs typeface="Arial" panose="020B0604020202020204" pitchFamily="34" charset="0"/>
              </a:rPr>
              <a:t>Figure S2. </a:t>
            </a:r>
            <a:r>
              <a:rPr lang="en-US" sz="1200" dirty="0">
                <a:effectLst/>
                <a:latin typeface="Arial" panose="020B0604020202020204" pitchFamily="34" charset="0"/>
                <a:ea typeface="Calibri" panose="020F0502020204030204" pitchFamily="34" charset="0"/>
                <a:cs typeface="Arial" panose="020B0604020202020204" pitchFamily="34" charset="0"/>
              </a:rPr>
              <a:t>Scatter plots showing several significant correlations between various antibody features and immune cell frequencies, for patients who do (right panels) and do not (left panels) need IgG-RT. The blue lines are linear regression lines while the gray shadings show the 95% confidence intervals around the fitted lines. P-values are indicated in black (p &gt; 0.05) or red (p ≤ 0.05). </a:t>
            </a:r>
          </a:p>
        </p:txBody>
      </p:sp>
      <p:grpSp>
        <p:nvGrpSpPr>
          <p:cNvPr id="34" name="Group 33">
            <a:extLst>
              <a:ext uri="{FF2B5EF4-FFF2-40B4-BE49-F238E27FC236}">
                <a16:creationId xmlns:a16="http://schemas.microsoft.com/office/drawing/2014/main" id="{BDBA04CB-A389-60CD-8D91-40DB318A6162}"/>
              </a:ext>
            </a:extLst>
          </p:cNvPr>
          <p:cNvGrpSpPr/>
          <p:nvPr/>
        </p:nvGrpSpPr>
        <p:grpSpPr>
          <a:xfrm>
            <a:off x="269264" y="615926"/>
            <a:ext cx="7283511" cy="1463040"/>
            <a:chOff x="269264" y="615926"/>
            <a:chExt cx="7283511" cy="1463040"/>
          </a:xfrm>
        </p:grpSpPr>
        <p:grpSp>
          <p:nvGrpSpPr>
            <p:cNvPr id="132" name="Group 131">
              <a:extLst>
                <a:ext uri="{FF2B5EF4-FFF2-40B4-BE49-F238E27FC236}">
                  <a16:creationId xmlns:a16="http://schemas.microsoft.com/office/drawing/2014/main" id="{7DD7DDB3-CDA6-D355-A69D-FF18E69451D5}"/>
                </a:ext>
              </a:extLst>
            </p:cNvPr>
            <p:cNvGrpSpPr/>
            <p:nvPr/>
          </p:nvGrpSpPr>
          <p:grpSpPr>
            <a:xfrm>
              <a:off x="269264" y="615926"/>
              <a:ext cx="2340864" cy="1463040"/>
              <a:chOff x="600740" y="108533"/>
              <a:chExt cx="2340864" cy="1463040"/>
            </a:xfrm>
          </p:grpSpPr>
          <p:pic>
            <p:nvPicPr>
              <p:cNvPr id="13" name="Picture 12">
                <a:extLst>
                  <a:ext uri="{FF2B5EF4-FFF2-40B4-BE49-F238E27FC236}">
                    <a16:creationId xmlns:a16="http://schemas.microsoft.com/office/drawing/2014/main" id="{DFB4F9A7-C979-77F2-1978-945469501008}"/>
                  </a:ext>
                </a:extLst>
              </p:cNvPr>
              <p:cNvPicPr>
                <a:picLocks noChangeAspect="1"/>
              </p:cNvPicPr>
              <p:nvPr/>
            </p:nvPicPr>
            <p:blipFill>
              <a:blip r:embed="rId2"/>
              <a:srcRect/>
              <a:stretch/>
            </p:blipFill>
            <p:spPr>
              <a:xfrm>
                <a:off x="600740" y="108533"/>
                <a:ext cx="2340864" cy="1463040"/>
              </a:xfrm>
              <a:prstGeom prst="rect">
                <a:avLst/>
              </a:prstGeom>
            </p:spPr>
          </p:pic>
          <p:sp>
            <p:nvSpPr>
              <p:cNvPr id="77" name="TextBox 76">
                <a:extLst>
                  <a:ext uri="{FF2B5EF4-FFF2-40B4-BE49-F238E27FC236}">
                    <a16:creationId xmlns:a16="http://schemas.microsoft.com/office/drawing/2014/main" id="{41F784F0-73B4-6EF3-47C7-1578B243CEB1}"/>
                  </a:ext>
                </a:extLst>
              </p:cNvPr>
              <p:cNvSpPr txBox="1"/>
              <p:nvPr/>
            </p:nvSpPr>
            <p:spPr>
              <a:xfrm>
                <a:off x="1135063" y="1066907"/>
                <a:ext cx="465192" cy="184666"/>
              </a:xfrm>
              <a:prstGeom prst="rect">
                <a:avLst/>
              </a:prstGeom>
              <a:noFill/>
            </p:spPr>
            <p:txBody>
              <a:bodyPr wrap="none" rtlCol="0">
                <a:spAutoFit/>
              </a:bodyPr>
              <a:lstStyle/>
              <a:p>
                <a:r>
                  <a:rPr lang="en-US" sz="600" dirty="0">
                    <a:latin typeface="Arial" panose="020B0604020202020204" pitchFamily="34" charset="0"/>
                    <a:cs typeface="Arial" panose="020B0604020202020204" pitchFamily="34" charset="0"/>
                  </a:rPr>
                  <a:t>p = 0.15</a:t>
                </a:r>
              </a:p>
            </p:txBody>
          </p:sp>
          <p:sp>
            <p:nvSpPr>
              <p:cNvPr id="78" name="TextBox 77">
                <a:extLst>
                  <a:ext uri="{FF2B5EF4-FFF2-40B4-BE49-F238E27FC236}">
                    <a16:creationId xmlns:a16="http://schemas.microsoft.com/office/drawing/2014/main" id="{EB729A17-653E-55D7-83AF-BE3EB5319B3F}"/>
                  </a:ext>
                </a:extLst>
              </p:cNvPr>
              <p:cNvSpPr txBox="1"/>
              <p:nvPr/>
            </p:nvSpPr>
            <p:spPr>
              <a:xfrm>
                <a:off x="2309205" y="1066907"/>
                <a:ext cx="508473"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0.019</a:t>
                </a:r>
              </a:p>
            </p:txBody>
          </p:sp>
        </p:grpSp>
        <p:grpSp>
          <p:nvGrpSpPr>
            <p:cNvPr id="135" name="Group 134">
              <a:extLst>
                <a:ext uri="{FF2B5EF4-FFF2-40B4-BE49-F238E27FC236}">
                  <a16:creationId xmlns:a16="http://schemas.microsoft.com/office/drawing/2014/main" id="{57C65458-25DD-99B8-66C2-5EA2894F9B2D}"/>
                </a:ext>
              </a:extLst>
            </p:cNvPr>
            <p:cNvGrpSpPr/>
            <p:nvPr/>
          </p:nvGrpSpPr>
          <p:grpSpPr>
            <a:xfrm>
              <a:off x="2718216" y="615926"/>
              <a:ext cx="2340864" cy="1463040"/>
              <a:chOff x="2992706" y="108533"/>
              <a:chExt cx="2340864" cy="1463040"/>
            </a:xfrm>
          </p:grpSpPr>
          <p:pic>
            <p:nvPicPr>
              <p:cNvPr id="16" name="Picture 15">
                <a:extLst>
                  <a:ext uri="{FF2B5EF4-FFF2-40B4-BE49-F238E27FC236}">
                    <a16:creationId xmlns:a16="http://schemas.microsoft.com/office/drawing/2014/main" id="{5042DD97-A725-C352-A833-E501145FF200}"/>
                  </a:ext>
                </a:extLst>
              </p:cNvPr>
              <p:cNvPicPr>
                <a:picLocks noChangeAspect="1"/>
              </p:cNvPicPr>
              <p:nvPr/>
            </p:nvPicPr>
            <p:blipFill>
              <a:blip r:embed="rId3"/>
              <a:srcRect/>
              <a:stretch/>
            </p:blipFill>
            <p:spPr>
              <a:xfrm>
                <a:off x="2992706" y="108533"/>
                <a:ext cx="2340864" cy="1463040"/>
              </a:xfrm>
              <a:prstGeom prst="rect">
                <a:avLst/>
              </a:prstGeom>
            </p:spPr>
          </p:pic>
          <p:sp>
            <p:nvSpPr>
              <p:cNvPr id="79" name="TextBox 78">
                <a:extLst>
                  <a:ext uri="{FF2B5EF4-FFF2-40B4-BE49-F238E27FC236}">
                    <a16:creationId xmlns:a16="http://schemas.microsoft.com/office/drawing/2014/main" id="{9A15719B-C29C-46E9-3CA2-F5894DC5E919}"/>
                  </a:ext>
                </a:extLst>
              </p:cNvPr>
              <p:cNvSpPr txBox="1"/>
              <p:nvPr/>
            </p:nvSpPr>
            <p:spPr>
              <a:xfrm>
                <a:off x="3551325" y="1066907"/>
                <a:ext cx="551754"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0.0061</a:t>
                </a:r>
              </a:p>
            </p:txBody>
          </p:sp>
          <p:sp>
            <p:nvSpPr>
              <p:cNvPr id="80" name="TextBox 79">
                <a:extLst>
                  <a:ext uri="{FF2B5EF4-FFF2-40B4-BE49-F238E27FC236}">
                    <a16:creationId xmlns:a16="http://schemas.microsoft.com/office/drawing/2014/main" id="{2E783E30-F121-9E98-DD27-F95CA6792B58}"/>
                  </a:ext>
                </a:extLst>
              </p:cNvPr>
              <p:cNvSpPr txBox="1"/>
              <p:nvPr/>
            </p:nvSpPr>
            <p:spPr>
              <a:xfrm>
                <a:off x="4501947" y="1066907"/>
                <a:ext cx="465192" cy="184666"/>
              </a:xfrm>
              <a:prstGeom prst="rect">
                <a:avLst/>
              </a:prstGeom>
              <a:noFill/>
            </p:spPr>
            <p:txBody>
              <a:bodyPr wrap="none" rtlCol="0">
                <a:spAutoFit/>
              </a:bodyPr>
              <a:lstStyle/>
              <a:p>
                <a:r>
                  <a:rPr lang="en-US" sz="600" dirty="0">
                    <a:latin typeface="Arial" panose="020B0604020202020204" pitchFamily="34" charset="0"/>
                    <a:cs typeface="Arial" panose="020B0604020202020204" pitchFamily="34" charset="0"/>
                  </a:rPr>
                  <a:t>p = 0.45</a:t>
                </a:r>
              </a:p>
            </p:txBody>
          </p:sp>
        </p:grpSp>
        <p:grpSp>
          <p:nvGrpSpPr>
            <p:cNvPr id="120" name="Group 119">
              <a:extLst>
                <a:ext uri="{FF2B5EF4-FFF2-40B4-BE49-F238E27FC236}">
                  <a16:creationId xmlns:a16="http://schemas.microsoft.com/office/drawing/2014/main" id="{A1E01631-C79D-F40B-6B98-468949C73253}"/>
                </a:ext>
              </a:extLst>
            </p:cNvPr>
            <p:cNvGrpSpPr/>
            <p:nvPr/>
          </p:nvGrpSpPr>
          <p:grpSpPr>
            <a:xfrm>
              <a:off x="5211911" y="615926"/>
              <a:ext cx="2340864" cy="1463040"/>
              <a:chOff x="2992706" y="2376213"/>
              <a:chExt cx="2340864" cy="1463040"/>
            </a:xfrm>
          </p:grpSpPr>
          <p:pic>
            <p:nvPicPr>
              <p:cNvPr id="47" name="Picture 46">
                <a:extLst>
                  <a:ext uri="{FF2B5EF4-FFF2-40B4-BE49-F238E27FC236}">
                    <a16:creationId xmlns:a16="http://schemas.microsoft.com/office/drawing/2014/main" id="{46B829AB-B419-232F-E775-B395F22758F4}"/>
                  </a:ext>
                </a:extLst>
              </p:cNvPr>
              <p:cNvPicPr>
                <a:picLocks noChangeAspect="1"/>
              </p:cNvPicPr>
              <p:nvPr/>
            </p:nvPicPr>
            <p:blipFill>
              <a:blip r:embed="rId4"/>
              <a:srcRect/>
              <a:stretch/>
            </p:blipFill>
            <p:spPr>
              <a:xfrm>
                <a:off x="2992706" y="2376213"/>
                <a:ext cx="2340864" cy="1463040"/>
              </a:xfrm>
              <a:prstGeom prst="rect">
                <a:avLst/>
              </a:prstGeom>
            </p:spPr>
          </p:pic>
          <p:sp>
            <p:nvSpPr>
              <p:cNvPr id="87" name="TextBox 86">
                <a:extLst>
                  <a:ext uri="{FF2B5EF4-FFF2-40B4-BE49-F238E27FC236}">
                    <a16:creationId xmlns:a16="http://schemas.microsoft.com/office/drawing/2014/main" id="{41D0BA05-1D35-1346-D47D-8C46901A319E}"/>
                  </a:ext>
                </a:extLst>
              </p:cNvPr>
              <p:cNvSpPr txBox="1"/>
              <p:nvPr/>
            </p:nvSpPr>
            <p:spPr>
              <a:xfrm>
                <a:off x="3536168" y="3335605"/>
                <a:ext cx="508473"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0.044</a:t>
                </a:r>
              </a:p>
            </p:txBody>
          </p:sp>
          <p:sp>
            <p:nvSpPr>
              <p:cNvPr id="88" name="TextBox 87">
                <a:extLst>
                  <a:ext uri="{FF2B5EF4-FFF2-40B4-BE49-F238E27FC236}">
                    <a16:creationId xmlns:a16="http://schemas.microsoft.com/office/drawing/2014/main" id="{95324079-A3C4-8518-1B22-AF0B3D5EA37E}"/>
                  </a:ext>
                </a:extLst>
              </p:cNvPr>
              <p:cNvSpPr txBox="1"/>
              <p:nvPr/>
            </p:nvSpPr>
            <p:spPr>
              <a:xfrm>
                <a:off x="4588390" y="3335605"/>
                <a:ext cx="465192" cy="184666"/>
              </a:xfrm>
              <a:prstGeom prst="rect">
                <a:avLst/>
              </a:prstGeom>
              <a:noFill/>
            </p:spPr>
            <p:txBody>
              <a:bodyPr wrap="none" rtlCol="0">
                <a:spAutoFit/>
              </a:bodyPr>
              <a:lstStyle/>
              <a:p>
                <a:r>
                  <a:rPr lang="en-US" sz="600" dirty="0">
                    <a:latin typeface="Arial" panose="020B0604020202020204" pitchFamily="34" charset="0"/>
                    <a:cs typeface="Arial" panose="020B0604020202020204" pitchFamily="34" charset="0"/>
                  </a:rPr>
                  <a:t>p = 0.58</a:t>
                </a:r>
              </a:p>
            </p:txBody>
          </p:sp>
        </p:grpSp>
      </p:grpSp>
      <p:grpSp>
        <p:nvGrpSpPr>
          <p:cNvPr id="32" name="Group 31">
            <a:extLst>
              <a:ext uri="{FF2B5EF4-FFF2-40B4-BE49-F238E27FC236}">
                <a16:creationId xmlns:a16="http://schemas.microsoft.com/office/drawing/2014/main" id="{59079ACD-50DC-AC29-762C-99C5F9609004}"/>
              </a:ext>
            </a:extLst>
          </p:cNvPr>
          <p:cNvGrpSpPr/>
          <p:nvPr/>
        </p:nvGrpSpPr>
        <p:grpSpPr>
          <a:xfrm>
            <a:off x="269264" y="3855244"/>
            <a:ext cx="7283511" cy="1463040"/>
            <a:chOff x="269264" y="3810388"/>
            <a:chExt cx="7283511" cy="1463040"/>
          </a:xfrm>
        </p:grpSpPr>
        <p:pic>
          <p:nvPicPr>
            <p:cNvPr id="66" name="Picture 65">
              <a:extLst>
                <a:ext uri="{FF2B5EF4-FFF2-40B4-BE49-F238E27FC236}">
                  <a16:creationId xmlns:a16="http://schemas.microsoft.com/office/drawing/2014/main" id="{E34E25C9-F5AF-6AD9-9F68-90118C6CCC9E}"/>
                </a:ext>
              </a:extLst>
            </p:cNvPr>
            <p:cNvPicPr>
              <a:picLocks noChangeAspect="1"/>
            </p:cNvPicPr>
            <p:nvPr/>
          </p:nvPicPr>
          <p:blipFill>
            <a:blip r:embed="rId5"/>
            <a:srcRect/>
            <a:stretch/>
          </p:blipFill>
          <p:spPr>
            <a:xfrm>
              <a:off x="269264" y="3810388"/>
              <a:ext cx="2340864" cy="1463040"/>
            </a:xfrm>
            <a:prstGeom prst="rect">
              <a:avLst/>
            </a:prstGeom>
          </p:spPr>
        </p:pic>
        <p:sp>
          <p:nvSpPr>
            <p:cNvPr id="109" name="TextBox 108">
              <a:extLst>
                <a:ext uri="{FF2B5EF4-FFF2-40B4-BE49-F238E27FC236}">
                  <a16:creationId xmlns:a16="http://schemas.microsoft.com/office/drawing/2014/main" id="{5A344DAE-A0CB-81B4-31FB-83E2C18D7FFA}"/>
                </a:ext>
              </a:extLst>
            </p:cNvPr>
            <p:cNvSpPr txBox="1"/>
            <p:nvPr/>
          </p:nvSpPr>
          <p:spPr>
            <a:xfrm>
              <a:off x="695567" y="4059304"/>
              <a:ext cx="595035"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0.00024</a:t>
              </a:r>
            </a:p>
          </p:txBody>
        </p:sp>
        <p:sp>
          <p:nvSpPr>
            <p:cNvPr id="110" name="TextBox 109">
              <a:extLst>
                <a:ext uri="{FF2B5EF4-FFF2-40B4-BE49-F238E27FC236}">
                  <a16:creationId xmlns:a16="http://schemas.microsoft.com/office/drawing/2014/main" id="{FF4D59B8-B46B-0066-6643-665E73F16658}"/>
                </a:ext>
              </a:extLst>
            </p:cNvPr>
            <p:cNvSpPr txBox="1"/>
            <p:nvPr/>
          </p:nvSpPr>
          <p:spPr>
            <a:xfrm>
              <a:off x="1788429" y="4059304"/>
              <a:ext cx="534121"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8.3e-5</a:t>
              </a:r>
            </a:p>
          </p:txBody>
        </p:sp>
        <p:pic>
          <p:nvPicPr>
            <p:cNvPr id="68" name="Picture 67">
              <a:extLst>
                <a:ext uri="{FF2B5EF4-FFF2-40B4-BE49-F238E27FC236}">
                  <a16:creationId xmlns:a16="http://schemas.microsoft.com/office/drawing/2014/main" id="{CDE348F1-3DA4-8E1A-B16A-72B9742F763E}"/>
                </a:ext>
              </a:extLst>
            </p:cNvPr>
            <p:cNvPicPr>
              <a:picLocks noChangeAspect="1"/>
            </p:cNvPicPr>
            <p:nvPr/>
          </p:nvPicPr>
          <p:blipFill>
            <a:blip r:embed="rId6"/>
            <a:srcRect/>
            <a:stretch/>
          </p:blipFill>
          <p:spPr>
            <a:xfrm>
              <a:off x="2718216" y="3810388"/>
              <a:ext cx="2340864" cy="1463040"/>
            </a:xfrm>
            <a:prstGeom prst="rect">
              <a:avLst/>
            </a:prstGeom>
          </p:spPr>
        </p:pic>
        <p:sp>
          <p:nvSpPr>
            <p:cNvPr id="111" name="TextBox 110">
              <a:extLst>
                <a:ext uri="{FF2B5EF4-FFF2-40B4-BE49-F238E27FC236}">
                  <a16:creationId xmlns:a16="http://schemas.microsoft.com/office/drawing/2014/main" id="{B1740E3D-844D-61C9-AB0E-02C634D71658}"/>
                </a:ext>
              </a:extLst>
            </p:cNvPr>
            <p:cNvSpPr txBox="1"/>
            <p:nvPr/>
          </p:nvSpPr>
          <p:spPr>
            <a:xfrm>
              <a:off x="3334274" y="4059304"/>
              <a:ext cx="595035"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0.00093</a:t>
              </a:r>
            </a:p>
          </p:txBody>
        </p:sp>
        <p:sp>
          <p:nvSpPr>
            <p:cNvPr id="112" name="TextBox 111">
              <a:extLst>
                <a:ext uri="{FF2B5EF4-FFF2-40B4-BE49-F238E27FC236}">
                  <a16:creationId xmlns:a16="http://schemas.microsoft.com/office/drawing/2014/main" id="{63E06A69-1AC4-D5D1-21AB-30E61F3C72CF}"/>
                </a:ext>
              </a:extLst>
            </p:cNvPr>
            <p:cNvSpPr txBox="1"/>
            <p:nvPr/>
          </p:nvSpPr>
          <p:spPr>
            <a:xfrm>
              <a:off x="4363277" y="4059304"/>
              <a:ext cx="595035"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0.00024</a:t>
              </a:r>
            </a:p>
          </p:txBody>
        </p:sp>
        <p:pic>
          <p:nvPicPr>
            <p:cNvPr id="70" name="Picture 69">
              <a:extLst>
                <a:ext uri="{FF2B5EF4-FFF2-40B4-BE49-F238E27FC236}">
                  <a16:creationId xmlns:a16="http://schemas.microsoft.com/office/drawing/2014/main" id="{AF263A73-778C-9A6A-23E4-D1D57A196A96}"/>
                </a:ext>
              </a:extLst>
            </p:cNvPr>
            <p:cNvPicPr>
              <a:picLocks noChangeAspect="1"/>
            </p:cNvPicPr>
            <p:nvPr/>
          </p:nvPicPr>
          <p:blipFill>
            <a:blip r:embed="rId7"/>
            <a:srcRect/>
            <a:stretch/>
          </p:blipFill>
          <p:spPr>
            <a:xfrm>
              <a:off x="5211911" y="3810388"/>
              <a:ext cx="2340864" cy="1463040"/>
            </a:xfrm>
            <a:prstGeom prst="rect">
              <a:avLst/>
            </a:prstGeom>
          </p:spPr>
        </p:pic>
        <p:sp>
          <p:nvSpPr>
            <p:cNvPr id="113" name="TextBox 112">
              <a:extLst>
                <a:ext uri="{FF2B5EF4-FFF2-40B4-BE49-F238E27FC236}">
                  <a16:creationId xmlns:a16="http://schemas.microsoft.com/office/drawing/2014/main" id="{83647397-5C7B-E630-5B6C-4E8A26267923}"/>
                </a:ext>
              </a:extLst>
            </p:cNvPr>
            <p:cNvSpPr txBox="1"/>
            <p:nvPr/>
          </p:nvSpPr>
          <p:spPr>
            <a:xfrm>
              <a:off x="5558234" y="4059304"/>
              <a:ext cx="551754"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0.0016</a:t>
              </a:r>
            </a:p>
          </p:txBody>
        </p:sp>
        <p:sp>
          <p:nvSpPr>
            <p:cNvPr id="114" name="TextBox 113">
              <a:extLst>
                <a:ext uri="{FF2B5EF4-FFF2-40B4-BE49-F238E27FC236}">
                  <a16:creationId xmlns:a16="http://schemas.microsoft.com/office/drawing/2014/main" id="{06DA1F39-501D-D716-2D02-F194578601C7}"/>
                </a:ext>
              </a:extLst>
            </p:cNvPr>
            <p:cNvSpPr txBox="1"/>
            <p:nvPr/>
          </p:nvSpPr>
          <p:spPr>
            <a:xfrm>
              <a:off x="6614809" y="4059304"/>
              <a:ext cx="595035"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0.00012</a:t>
              </a:r>
            </a:p>
          </p:txBody>
        </p:sp>
      </p:grpSp>
      <p:grpSp>
        <p:nvGrpSpPr>
          <p:cNvPr id="33" name="Group 32">
            <a:extLst>
              <a:ext uri="{FF2B5EF4-FFF2-40B4-BE49-F238E27FC236}">
                <a16:creationId xmlns:a16="http://schemas.microsoft.com/office/drawing/2014/main" id="{088CD8F2-007F-3968-3850-CBCC65ABD14C}"/>
              </a:ext>
            </a:extLst>
          </p:cNvPr>
          <p:cNvGrpSpPr/>
          <p:nvPr/>
        </p:nvGrpSpPr>
        <p:grpSpPr>
          <a:xfrm>
            <a:off x="269264" y="2235585"/>
            <a:ext cx="7283511" cy="1463040"/>
            <a:chOff x="269264" y="2201995"/>
            <a:chExt cx="7283511" cy="1463040"/>
          </a:xfrm>
        </p:grpSpPr>
        <p:grpSp>
          <p:nvGrpSpPr>
            <p:cNvPr id="125" name="Group 124">
              <a:extLst>
                <a:ext uri="{FF2B5EF4-FFF2-40B4-BE49-F238E27FC236}">
                  <a16:creationId xmlns:a16="http://schemas.microsoft.com/office/drawing/2014/main" id="{30B5DD10-7422-3066-9FF6-B478EDB31D00}"/>
                </a:ext>
              </a:extLst>
            </p:cNvPr>
            <p:cNvGrpSpPr/>
            <p:nvPr/>
          </p:nvGrpSpPr>
          <p:grpSpPr>
            <a:xfrm>
              <a:off x="269264" y="2201995"/>
              <a:ext cx="2340864" cy="1463040"/>
              <a:chOff x="-1764722" y="4525653"/>
              <a:chExt cx="2340864" cy="1463040"/>
            </a:xfrm>
          </p:grpSpPr>
          <p:pic>
            <p:nvPicPr>
              <p:cNvPr id="53" name="Picture 52">
                <a:extLst>
                  <a:ext uri="{FF2B5EF4-FFF2-40B4-BE49-F238E27FC236}">
                    <a16:creationId xmlns:a16="http://schemas.microsoft.com/office/drawing/2014/main" id="{E2F30798-BE6C-B50A-8F9D-5B6EC7B0D488}"/>
                  </a:ext>
                </a:extLst>
              </p:cNvPr>
              <p:cNvPicPr>
                <a:picLocks noChangeAspect="1"/>
              </p:cNvPicPr>
              <p:nvPr/>
            </p:nvPicPr>
            <p:blipFill>
              <a:blip r:embed="rId8"/>
              <a:srcRect/>
              <a:stretch/>
            </p:blipFill>
            <p:spPr>
              <a:xfrm>
                <a:off x="-1764722" y="4525653"/>
                <a:ext cx="2340864" cy="1463040"/>
              </a:xfrm>
              <a:prstGeom prst="rect">
                <a:avLst/>
              </a:prstGeom>
            </p:spPr>
          </p:pic>
          <p:sp>
            <p:nvSpPr>
              <p:cNvPr id="99" name="TextBox 98">
                <a:extLst>
                  <a:ext uri="{FF2B5EF4-FFF2-40B4-BE49-F238E27FC236}">
                    <a16:creationId xmlns:a16="http://schemas.microsoft.com/office/drawing/2014/main" id="{BD72C0AA-171B-AF59-944D-6D26F031D84F}"/>
                  </a:ext>
                </a:extLst>
              </p:cNvPr>
              <p:cNvSpPr txBox="1"/>
              <p:nvPr/>
            </p:nvSpPr>
            <p:spPr>
              <a:xfrm>
                <a:off x="-1169249" y="5456027"/>
                <a:ext cx="595035"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0.00065</a:t>
                </a:r>
              </a:p>
            </p:txBody>
          </p:sp>
          <p:sp>
            <p:nvSpPr>
              <p:cNvPr id="100" name="TextBox 99">
                <a:extLst>
                  <a:ext uri="{FF2B5EF4-FFF2-40B4-BE49-F238E27FC236}">
                    <a16:creationId xmlns:a16="http://schemas.microsoft.com/office/drawing/2014/main" id="{992C21CA-C2B1-19DF-9560-39AF026941D0}"/>
                  </a:ext>
                </a:extLst>
              </p:cNvPr>
              <p:cNvSpPr txBox="1"/>
              <p:nvPr/>
            </p:nvSpPr>
            <p:spPr>
              <a:xfrm>
                <a:off x="4893" y="5456027"/>
                <a:ext cx="551754"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0.0019</a:t>
                </a:r>
              </a:p>
            </p:txBody>
          </p:sp>
        </p:grpSp>
        <p:grpSp>
          <p:nvGrpSpPr>
            <p:cNvPr id="123" name="Group 122">
              <a:extLst>
                <a:ext uri="{FF2B5EF4-FFF2-40B4-BE49-F238E27FC236}">
                  <a16:creationId xmlns:a16="http://schemas.microsoft.com/office/drawing/2014/main" id="{BB66F187-98BD-35C1-3384-94854297B83C}"/>
                </a:ext>
              </a:extLst>
            </p:cNvPr>
            <p:cNvGrpSpPr/>
            <p:nvPr/>
          </p:nvGrpSpPr>
          <p:grpSpPr>
            <a:xfrm>
              <a:off x="2718216" y="2201995"/>
              <a:ext cx="2340864" cy="1463040"/>
              <a:chOff x="2992706" y="4525653"/>
              <a:chExt cx="2340864" cy="1463040"/>
            </a:xfrm>
          </p:grpSpPr>
          <p:pic>
            <p:nvPicPr>
              <p:cNvPr id="59" name="Picture 58">
                <a:extLst>
                  <a:ext uri="{FF2B5EF4-FFF2-40B4-BE49-F238E27FC236}">
                    <a16:creationId xmlns:a16="http://schemas.microsoft.com/office/drawing/2014/main" id="{553EF72A-48E2-B305-8633-81650B373A81}"/>
                  </a:ext>
                </a:extLst>
              </p:cNvPr>
              <p:cNvPicPr>
                <a:picLocks noChangeAspect="1"/>
              </p:cNvPicPr>
              <p:nvPr/>
            </p:nvPicPr>
            <p:blipFill>
              <a:blip r:embed="rId9"/>
              <a:srcRect/>
              <a:stretch/>
            </p:blipFill>
            <p:spPr>
              <a:xfrm>
                <a:off x="2992706" y="4525653"/>
                <a:ext cx="2340864" cy="1463040"/>
              </a:xfrm>
              <a:prstGeom prst="rect">
                <a:avLst/>
              </a:prstGeom>
            </p:spPr>
          </p:pic>
          <p:sp>
            <p:nvSpPr>
              <p:cNvPr id="103" name="TextBox 102">
                <a:extLst>
                  <a:ext uri="{FF2B5EF4-FFF2-40B4-BE49-F238E27FC236}">
                    <a16:creationId xmlns:a16="http://schemas.microsoft.com/office/drawing/2014/main" id="{75CDA1F6-F5E7-1F43-9503-735974923C88}"/>
                  </a:ext>
                </a:extLst>
              </p:cNvPr>
              <p:cNvSpPr txBox="1"/>
              <p:nvPr/>
            </p:nvSpPr>
            <p:spPr>
              <a:xfrm>
                <a:off x="3393928" y="5456027"/>
                <a:ext cx="508473"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0.013</a:t>
                </a:r>
              </a:p>
            </p:txBody>
          </p:sp>
          <p:sp>
            <p:nvSpPr>
              <p:cNvPr id="104" name="TextBox 103">
                <a:extLst>
                  <a:ext uri="{FF2B5EF4-FFF2-40B4-BE49-F238E27FC236}">
                    <a16:creationId xmlns:a16="http://schemas.microsoft.com/office/drawing/2014/main" id="{D666DA08-FFE4-09F5-773E-AF69818F0D11}"/>
                  </a:ext>
                </a:extLst>
              </p:cNvPr>
              <p:cNvSpPr txBox="1"/>
              <p:nvPr/>
            </p:nvSpPr>
            <p:spPr>
              <a:xfrm>
                <a:off x="4476630" y="5456027"/>
                <a:ext cx="508473"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0.012</a:t>
                </a:r>
              </a:p>
            </p:txBody>
          </p:sp>
        </p:grpSp>
        <p:grpSp>
          <p:nvGrpSpPr>
            <p:cNvPr id="130" name="Group 129">
              <a:extLst>
                <a:ext uri="{FF2B5EF4-FFF2-40B4-BE49-F238E27FC236}">
                  <a16:creationId xmlns:a16="http://schemas.microsoft.com/office/drawing/2014/main" id="{FCA21FD6-A03F-DC29-FFA8-FE4834A74F21}"/>
                </a:ext>
              </a:extLst>
            </p:cNvPr>
            <p:cNvGrpSpPr/>
            <p:nvPr/>
          </p:nvGrpSpPr>
          <p:grpSpPr>
            <a:xfrm>
              <a:off x="5211911" y="2201995"/>
              <a:ext cx="2340864" cy="1463040"/>
              <a:chOff x="7928592" y="6640622"/>
              <a:chExt cx="2340864" cy="1463040"/>
            </a:xfrm>
          </p:grpSpPr>
          <p:pic>
            <p:nvPicPr>
              <p:cNvPr id="72" name="Picture 71">
                <a:extLst>
                  <a:ext uri="{FF2B5EF4-FFF2-40B4-BE49-F238E27FC236}">
                    <a16:creationId xmlns:a16="http://schemas.microsoft.com/office/drawing/2014/main" id="{6A8FAE3F-97E2-D64A-556A-6B7E6E2BA1B0}"/>
                  </a:ext>
                </a:extLst>
              </p:cNvPr>
              <p:cNvPicPr>
                <a:picLocks noChangeAspect="1"/>
              </p:cNvPicPr>
              <p:nvPr/>
            </p:nvPicPr>
            <p:blipFill>
              <a:blip r:embed="rId10"/>
              <a:srcRect/>
              <a:stretch/>
            </p:blipFill>
            <p:spPr>
              <a:xfrm>
                <a:off x="7928592" y="6640622"/>
                <a:ext cx="2340864" cy="1463040"/>
              </a:xfrm>
              <a:prstGeom prst="rect">
                <a:avLst/>
              </a:prstGeom>
            </p:spPr>
          </p:pic>
          <p:sp>
            <p:nvSpPr>
              <p:cNvPr id="117" name="TextBox 116">
                <a:extLst>
                  <a:ext uri="{FF2B5EF4-FFF2-40B4-BE49-F238E27FC236}">
                    <a16:creationId xmlns:a16="http://schemas.microsoft.com/office/drawing/2014/main" id="{76575FCB-6236-7731-1266-0A6801A3487F}"/>
                  </a:ext>
                </a:extLst>
              </p:cNvPr>
              <p:cNvSpPr txBox="1"/>
              <p:nvPr/>
            </p:nvSpPr>
            <p:spPr>
              <a:xfrm>
                <a:off x="8191482" y="6889538"/>
                <a:ext cx="534121"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9.3e-5</a:t>
                </a:r>
              </a:p>
            </p:txBody>
          </p:sp>
          <p:sp>
            <p:nvSpPr>
              <p:cNvPr id="118" name="TextBox 117">
                <a:extLst>
                  <a:ext uri="{FF2B5EF4-FFF2-40B4-BE49-F238E27FC236}">
                    <a16:creationId xmlns:a16="http://schemas.microsoft.com/office/drawing/2014/main" id="{0E635A56-7CF1-A98B-11DA-81C8493BF24A}"/>
                  </a:ext>
                </a:extLst>
              </p:cNvPr>
              <p:cNvSpPr txBox="1"/>
              <p:nvPr/>
            </p:nvSpPr>
            <p:spPr>
              <a:xfrm>
                <a:off x="9335144" y="6889538"/>
                <a:ext cx="595035"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0.00030</a:t>
                </a:r>
              </a:p>
            </p:txBody>
          </p:sp>
        </p:grpSp>
      </p:grpSp>
      <p:grpSp>
        <p:nvGrpSpPr>
          <p:cNvPr id="30" name="Group 29">
            <a:extLst>
              <a:ext uri="{FF2B5EF4-FFF2-40B4-BE49-F238E27FC236}">
                <a16:creationId xmlns:a16="http://schemas.microsoft.com/office/drawing/2014/main" id="{F96501DE-743F-6008-92C5-4CFB3D4216B5}"/>
              </a:ext>
            </a:extLst>
          </p:cNvPr>
          <p:cNvGrpSpPr/>
          <p:nvPr/>
        </p:nvGrpSpPr>
        <p:grpSpPr>
          <a:xfrm>
            <a:off x="269264" y="7094561"/>
            <a:ext cx="7283511" cy="1463040"/>
            <a:chOff x="269264" y="7094561"/>
            <a:chExt cx="7283511" cy="1463040"/>
          </a:xfrm>
        </p:grpSpPr>
        <p:pic>
          <p:nvPicPr>
            <p:cNvPr id="10" name="Picture 9">
              <a:extLst>
                <a:ext uri="{FF2B5EF4-FFF2-40B4-BE49-F238E27FC236}">
                  <a16:creationId xmlns:a16="http://schemas.microsoft.com/office/drawing/2014/main" id="{2247E850-F971-37B6-A162-BC157B27FD34}"/>
                </a:ext>
              </a:extLst>
            </p:cNvPr>
            <p:cNvPicPr>
              <a:picLocks noChangeAspect="1"/>
            </p:cNvPicPr>
            <p:nvPr/>
          </p:nvPicPr>
          <p:blipFill>
            <a:blip r:embed="rId11"/>
            <a:stretch>
              <a:fillRect/>
            </a:stretch>
          </p:blipFill>
          <p:spPr>
            <a:xfrm>
              <a:off x="269264" y="7094561"/>
              <a:ext cx="2340864" cy="1463040"/>
            </a:xfrm>
            <a:prstGeom prst="rect">
              <a:avLst/>
            </a:prstGeom>
          </p:spPr>
        </p:pic>
        <p:pic>
          <p:nvPicPr>
            <p:cNvPr id="12" name="Picture 11">
              <a:extLst>
                <a:ext uri="{FF2B5EF4-FFF2-40B4-BE49-F238E27FC236}">
                  <a16:creationId xmlns:a16="http://schemas.microsoft.com/office/drawing/2014/main" id="{9FFF9C84-3DB6-2394-2576-33C28CF86D10}"/>
                </a:ext>
              </a:extLst>
            </p:cNvPr>
            <p:cNvPicPr>
              <a:picLocks noChangeAspect="1"/>
            </p:cNvPicPr>
            <p:nvPr/>
          </p:nvPicPr>
          <p:blipFill>
            <a:blip r:embed="rId12"/>
            <a:stretch>
              <a:fillRect/>
            </a:stretch>
          </p:blipFill>
          <p:spPr>
            <a:xfrm>
              <a:off x="2740587" y="7094561"/>
              <a:ext cx="2340864" cy="1463040"/>
            </a:xfrm>
            <a:prstGeom prst="rect">
              <a:avLst/>
            </a:prstGeom>
          </p:spPr>
        </p:pic>
        <p:pic>
          <p:nvPicPr>
            <p:cNvPr id="17" name="Picture 16">
              <a:extLst>
                <a:ext uri="{FF2B5EF4-FFF2-40B4-BE49-F238E27FC236}">
                  <a16:creationId xmlns:a16="http://schemas.microsoft.com/office/drawing/2014/main" id="{54491020-9EC6-92FB-87CC-604D596E185B}"/>
                </a:ext>
              </a:extLst>
            </p:cNvPr>
            <p:cNvPicPr>
              <a:picLocks noChangeAspect="1"/>
            </p:cNvPicPr>
            <p:nvPr/>
          </p:nvPicPr>
          <p:blipFill>
            <a:blip r:embed="rId13"/>
            <a:stretch>
              <a:fillRect/>
            </a:stretch>
          </p:blipFill>
          <p:spPr>
            <a:xfrm>
              <a:off x="5211911" y="7094561"/>
              <a:ext cx="2340864" cy="1463040"/>
            </a:xfrm>
            <a:prstGeom prst="rect">
              <a:avLst/>
            </a:prstGeom>
          </p:spPr>
        </p:pic>
        <p:sp>
          <p:nvSpPr>
            <p:cNvPr id="18" name="TextBox 17">
              <a:extLst>
                <a:ext uri="{FF2B5EF4-FFF2-40B4-BE49-F238E27FC236}">
                  <a16:creationId xmlns:a16="http://schemas.microsoft.com/office/drawing/2014/main" id="{BE2CB44E-ADDE-88FF-F674-0A2D020C7937}"/>
                </a:ext>
              </a:extLst>
            </p:cNvPr>
            <p:cNvSpPr txBox="1"/>
            <p:nvPr/>
          </p:nvSpPr>
          <p:spPr>
            <a:xfrm>
              <a:off x="859219" y="8049547"/>
              <a:ext cx="465192" cy="184666"/>
            </a:xfrm>
            <a:prstGeom prst="rect">
              <a:avLst/>
            </a:prstGeom>
            <a:noFill/>
          </p:spPr>
          <p:txBody>
            <a:bodyPr wrap="none" rtlCol="0">
              <a:spAutoFit/>
            </a:bodyPr>
            <a:lstStyle/>
            <a:p>
              <a:r>
                <a:rPr lang="en-US" sz="600" dirty="0">
                  <a:latin typeface="Arial" panose="020B0604020202020204" pitchFamily="34" charset="0"/>
                  <a:cs typeface="Arial" panose="020B0604020202020204" pitchFamily="34" charset="0"/>
                </a:rPr>
                <a:t>p = 0.25</a:t>
              </a:r>
            </a:p>
          </p:txBody>
        </p:sp>
        <p:sp>
          <p:nvSpPr>
            <p:cNvPr id="19" name="TextBox 18">
              <a:extLst>
                <a:ext uri="{FF2B5EF4-FFF2-40B4-BE49-F238E27FC236}">
                  <a16:creationId xmlns:a16="http://schemas.microsoft.com/office/drawing/2014/main" id="{CDD77ED4-7259-70D9-85C9-1109246671F2}"/>
                </a:ext>
              </a:extLst>
            </p:cNvPr>
            <p:cNvSpPr txBox="1"/>
            <p:nvPr/>
          </p:nvSpPr>
          <p:spPr>
            <a:xfrm>
              <a:off x="1952081" y="8049547"/>
              <a:ext cx="508473"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0.045</a:t>
              </a:r>
            </a:p>
          </p:txBody>
        </p:sp>
        <p:sp>
          <p:nvSpPr>
            <p:cNvPr id="20" name="TextBox 19">
              <a:extLst>
                <a:ext uri="{FF2B5EF4-FFF2-40B4-BE49-F238E27FC236}">
                  <a16:creationId xmlns:a16="http://schemas.microsoft.com/office/drawing/2014/main" id="{1D01EF7D-AAD5-E49A-F758-AB8DF651444D}"/>
                </a:ext>
              </a:extLst>
            </p:cNvPr>
            <p:cNvSpPr txBox="1"/>
            <p:nvPr/>
          </p:nvSpPr>
          <p:spPr>
            <a:xfrm>
              <a:off x="3126460" y="7406998"/>
              <a:ext cx="508473"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0.046</a:t>
              </a:r>
            </a:p>
          </p:txBody>
        </p:sp>
        <p:sp>
          <p:nvSpPr>
            <p:cNvPr id="21" name="TextBox 20">
              <a:extLst>
                <a:ext uri="{FF2B5EF4-FFF2-40B4-BE49-F238E27FC236}">
                  <a16:creationId xmlns:a16="http://schemas.microsoft.com/office/drawing/2014/main" id="{5C59146F-318F-9BBD-7592-177C7B56EC17}"/>
                </a:ext>
              </a:extLst>
            </p:cNvPr>
            <p:cNvSpPr txBox="1"/>
            <p:nvPr/>
          </p:nvSpPr>
          <p:spPr>
            <a:xfrm>
              <a:off x="4155463" y="7406998"/>
              <a:ext cx="465192" cy="184666"/>
            </a:xfrm>
            <a:prstGeom prst="rect">
              <a:avLst/>
            </a:prstGeom>
            <a:noFill/>
          </p:spPr>
          <p:txBody>
            <a:bodyPr wrap="none" rtlCol="0">
              <a:spAutoFit/>
            </a:bodyPr>
            <a:lstStyle/>
            <a:p>
              <a:r>
                <a:rPr lang="en-US" sz="600" dirty="0">
                  <a:latin typeface="Arial" panose="020B0604020202020204" pitchFamily="34" charset="0"/>
                  <a:cs typeface="Arial" panose="020B0604020202020204" pitchFamily="34" charset="0"/>
                </a:rPr>
                <a:t>p = 0.28</a:t>
              </a:r>
            </a:p>
          </p:txBody>
        </p:sp>
        <p:sp>
          <p:nvSpPr>
            <p:cNvPr id="22" name="TextBox 21">
              <a:extLst>
                <a:ext uri="{FF2B5EF4-FFF2-40B4-BE49-F238E27FC236}">
                  <a16:creationId xmlns:a16="http://schemas.microsoft.com/office/drawing/2014/main" id="{049A3E96-A328-6A62-AA99-EB66AD760BC2}"/>
                </a:ext>
              </a:extLst>
            </p:cNvPr>
            <p:cNvSpPr txBox="1"/>
            <p:nvPr/>
          </p:nvSpPr>
          <p:spPr>
            <a:xfrm>
              <a:off x="5811740" y="7299904"/>
              <a:ext cx="465192" cy="184666"/>
            </a:xfrm>
            <a:prstGeom prst="rect">
              <a:avLst/>
            </a:prstGeom>
            <a:noFill/>
          </p:spPr>
          <p:txBody>
            <a:bodyPr wrap="none" rtlCol="0">
              <a:spAutoFit/>
            </a:bodyPr>
            <a:lstStyle/>
            <a:p>
              <a:r>
                <a:rPr lang="en-US" sz="600" dirty="0">
                  <a:latin typeface="Arial" panose="020B0604020202020204" pitchFamily="34" charset="0"/>
                  <a:cs typeface="Arial" panose="020B0604020202020204" pitchFamily="34" charset="0"/>
                </a:rPr>
                <a:t>p = 0.24</a:t>
              </a:r>
            </a:p>
          </p:txBody>
        </p:sp>
        <p:sp>
          <p:nvSpPr>
            <p:cNvPr id="23" name="TextBox 22">
              <a:extLst>
                <a:ext uri="{FF2B5EF4-FFF2-40B4-BE49-F238E27FC236}">
                  <a16:creationId xmlns:a16="http://schemas.microsoft.com/office/drawing/2014/main" id="{881EB836-4F6D-1F1C-AD52-7CCC2CA4B9A5}"/>
                </a:ext>
              </a:extLst>
            </p:cNvPr>
            <p:cNvSpPr txBox="1"/>
            <p:nvPr/>
          </p:nvSpPr>
          <p:spPr>
            <a:xfrm>
              <a:off x="6868315" y="7299904"/>
              <a:ext cx="508473"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0.043</a:t>
              </a:r>
            </a:p>
          </p:txBody>
        </p:sp>
      </p:grpSp>
      <p:grpSp>
        <p:nvGrpSpPr>
          <p:cNvPr id="31" name="Group 30">
            <a:extLst>
              <a:ext uri="{FF2B5EF4-FFF2-40B4-BE49-F238E27FC236}">
                <a16:creationId xmlns:a16="http://schemas.microsoft.com/office/drawing/2014/main" id="{E54B546F-516F-E877-D1E0-3F867D96ED9D}"/>
              </a:ext>
            </a:extLst>
          </p:cNvPr>
          <p:cNvGrpSpPr/>
          <p:nvPr/>
        </p:nvGrpSpPr>
        <p:grpSpPr>
          <a:xfrm>
            <a:off x="269264" y="5474903"/>
            <a:ext cx="7283511" cy="1463040"/>
            <a:chOff x="269264" y="5487946"/>
            <a:chExt cx="7283511" cy="1463040"/>
          </a:xfrm>
        </p:grpSpPr>
        <p:pic>
          <p:nvPicPr>
            <p:cNvPr id="3" name="Picture 2">
              <a:extLst>
                <a:ext uri="{FF2B5EF4-FFF2-40B4-BE49-F238E27FC236}">
                  <a16:creationId xmlns:a16="http://schemas.microsoft.com/office/drawing/2014/main" id="{DC41D9E7-30F1-4583-23A7-9FDC0EBF799B}"/>
                </a:ext>
              </a:extLst>
            </p:cNvPr>
            <p:cNvPicPr>
              <a:picLocks noChangeAspect="1"/>
            </p:cNvPicPr>
            <p:nvPr/>
          </p:nvPicPr>
          <p:blipFill>
            <a:blip r:embed="rId14"/>
            <a:stretch>
              <a:fillRect/>
            </a:stretch>
          </p:blipFill>
          <p:spPr>
            <a:xfrm>
              <a:off x="269264" y="5487946"/>
              <a:ext cx="2340864" cy="1463040"/>
            </a:xfrm>
            <a:prstGeom prst="rect">
              <a:avLst/>
            </a:prstGeom>
          </p:spPr>
        </p:pic>
        <p:pic>
          <p:nvPicPr>
            <p:cNvPr id="5" name="Picture 4">
              <a:extLst>
                <a:ext uri="{FF2B5EF4-FFF2-40B4-BE49-F238E27FC236}">
                  <a16:creationId xmlns:a16="http://schemas.microsoft.com/office/drawing/2014/main" id="{5AFDC077-5F6A-454B-E8F4-F732DBFD7005}"/>
                </a:ext>
              </a:extLst>
            </p:cNvPr>
            <p:cNvPicPr>
              <a:picLocks noChangeAspect="1"/>
            </p:cNvPicPr>
            <p:nvPr/>
          </p:nvPicPr>
          <p:blipFill>
            <a:blip r:embed="rId15"/>
            <a:stretch>
              <a:fillRect/>
            </a:stretch>
          </p:blipFill>
          <p:spPr>
            <a:xfrm>
              <a:off x="2740588" y="5487946"/>
              <a:ext cx="2340864" cy="1463040"/>
            </a:xfrm>
            <a:prstGeom prst="rect">
              <a:avLst/>
            </a:prstGeom>
          </p:spPr>
        </p:pic>
        <p:pic>
          <p:nvPicPr>
            <p:cNvPr id="8" name="Picture 7">
              <a:extLst>
                <a:ext uri="{FF2B5EF4-FFF2-40B4-BE49-F238E27FC236}">
                  <a16:creationId xmlns:a16="http://schemas.microsoft.com/office/drawing/2014/main" id="{9D7CF2E9-1955-549E-23A1-D728B6FCACC4}"/>
                </a:ext>
              </a:extLst>
            </p:cNvPr>
            <p:cNvPicPr>
              <a:picLocks noChangeAspect="1"/>
            </p:cNvPicPr>
            <p:nvPr/>
          </p:nvPicPr>
          <p:blipFill>
            <a:blip r:embed="rId16"/>
            <a:stretch>
              <a:fillRect/>
            </a:stretch>
          </p:blipFill>
          <p:spPr>
            <a:xfrm>
              <a:off x="5211911" y="5487946"/>
              <a:ext cx="2340864" cy="1463040"/>
            </a:xfrm>
            <a:prstGeom prst="rect">
              <a:avLst/>
            </a:prstGeom>
          </p:spPr>
        </p:pic>
        <p:sp>
          <p:nvSpPr>
            <p:cNvPr id="24" name="TextBox 23">
              <a:extLst>
                <a:ext uri="{FF2B5EF4-FFF2-40B4-BE49-F238E27FC236}">
                  <a16:creationId xmlns:a16="http://schemas.microsoft.com/office/drawing/2014/main" id="{2526D8AB-9D77-0D3C-316A-592573BB821C}"/>
                </a:ext>
              </a:extLst>
            </p:cNvPr>
            <p:cNvSpPr txBox="1"/>
            <p:nvPr/>
          </p:nvSpPr>
          <p:spPr>
            <a:xfrm>
              <a:off x="758022" y="5717611"/>
              <a:ext cx="465192" cy="184666"/>
            </a:xfrm>
            <a:prstGeom prst="rect">
              <a:avLst/>
            </a:prstGeom>
            <a:noFill/>
          </p:spPr>
          <p:txBody>
            <a:bodyPr wrap="none" rtlCol="0">
              <a:spAutoFit/>
            </a:bodyPr>
            <a:lstStyle/>
            <a:p>
              <a:r>
                <a:rPr lang="en-US" sz="600" dirty="0">
                  <a:latin typeface="Arial" panose="020B0604020202020204" pitchFamily="34" charset="0"/>
                  <a:cs typeface="Arial" panose="020B0604020202020204" pitchFamily="34" charset="0"/>
                </a:rPr>
                <a:t>p = 0.81</a:t>
              </a:r>
            </a:p>
          </p:txBody>
        </p:sp>
        <p:sp>
          <p:nvSpPr>
            <p:cNvPr id="25" name="TextBox 24">
              <a:extLst>
                <a:ext uri="{FF2B5EF4-FFF2-40B4-BE49-F238E27FC236}">
                  <a16:creationId xmlns:a16="http://schemas.microsoft.com/office/drawing/2014/main" id="{E4A0C469-8440-B65F-A008-AF58DE13D42C}"/>
                </a:ext>
              </a:extLst>
            </p:cNvPr>
            <p:cNvSpPr txBox="1"/>
            <p:nvPr/>
          </p:nvSpPr>
          <p:spPr>
            <a:xfrm>
              <a:off x="1850884" y="5717611"/>
              <a:ext cx="595035"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0.00031</a:t>
              </a:r>
            </a:p>
          </p:txBody>
        </p:sp>
        <p:sp>
          <p:nvSpPr>
            <p:cNvPr id="26" name="TextBox 25">
              <a:extLst>
                <a:ext uri="{FF2B5EF4-FFF2-40B4-BE49-F238E27FC236}">
                  <a16:creationId xmlns:a16="http://schemas.microsoft.com/office/drawing/2014/main" id="{B89C484C-DA98-E221-58CD-57FD5BAF3855}"/>
                </a:ext>
              </a:extLst>
            </p:cNvPr>
            <p:cNvSpPr txBox="1"/>
            <p:nvPr/>
          </p:nvSpPr>
          <p:spPr>
            <a:xfrm>
              <a:off x="3067213" y="5725848"/>
              <a:ext cx="508473" cy="184666"/>
            </a:xfrm>
            <a:prstGeom prst="rect">
              <a:avLst/>
            </a:prstGeom>
            <a:noFill/>
          </p:spPr>
          <p:txBody>
            <a:bodyPr wrap="none" rtlCol="0">
              <a:spAutoFit/>
            </a:bodyPr>
            <a:lstStyle/>
            <a:p>
              <a:r>
                <a:rPr lang="en-US" sz="600" dirty="0">
                  <a:latin typeface="Arial" panose="020B0604020202020204" pitchFamily="34" charset="0"/>
                  <a:cs typeface="Arial" panose="020B0604020202020204" pitchFamily="34" charset="0"/>
                </a:rPr>
                <a:t>p = 0.078</a:t>
              </a:r>
            </a:p>
          </p:txBody>
        </p:sp>
        <p:sp>
          <p:nvSpPr>
            <p:cNvPr id="27" name="TextBox 26">
              <a:extLst>
                <a:ext uri="{FF2B5EF4-FFF2-40B4-BE49-F238E27FC236}">
                  <a16:creationId xmlns:a16="http://schemas.microsoft.com/office/drawing/2014/main" id="{743ABB92-2B7E-70CC-A607-1D44DE2EAAB8}"/>
                </a:ext>
              </a:extLst>
            </p:cNvPr>
            <p:cNvSpPr txBox="1"/>
            <p:nvPr/>
          </p:nvSpPr>
          <p:spPr>
            <a:xfrm>
              <a:off x="4178596" y="5725848"/>
              <a:ext cx="508473"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0.018</a:t>
              </a:r>
            </a:p>
          </p:txBody>
        </p:sp>
        <p:sp>
          <p:nvSpPr>
            <p:cNvPr id="28" name="TextBox 27">
              <a:extLst>
                <a:ext uri="{FF2B5EF4-FFF2-40B4-BE49-F238E27FC236}">
                  <a16:creationId xmlns:a16="http://schemas.microsoft.com/office/drawing/2014/main" id="{A2D41D8B-6AA5-CE49-BCAF-9D8BE5BAE771}"/>
                </a:ext>
              </a:extLst>
            </p:cNvPr>
            <p:cNvSpPr txBox="1"/>
            <p:nvPr/>
          </p:nvSpPr>
          <p:spPr>
            <a:xfrm>
              <a:off x="5760730" y="5725848"/>
              <a:ext cx="508473" cy="184666"/>
            </a:xfrm>
            <a:prstGeom prst="rect">
              <a:avLst/>
            </a:prstGeom>
            <a:noFill/>
          </p:spPr>
          <p:txBody>
            <a:bodyPr wrap="none" rtlCol="0">
              <a:spAutoFit/>
            </a:bodyPr>
            <a:lstStyle/>
            <a:p>
              <a:r>
                <a:rPr lang="en-US" sz="600" dirty="0">
                  <a:solidFill>
                    <a:srgbClr val="FF0000"/>
                  </a:solidFill>
                  <a:latin typeface="Arial" panose="020B0604020202020204" pitchFamily="34" charset="0"/>
                  <a:cs typeface="Arial" panose="020B0604020202020204" pitchFamily="34" charset="0"/>
                </a:rPr>
                <a:t>p = 0.030</a:t>
              </a:r>
            </a:p>
          </p:txBody>
        </p:sp>
        <p:sp>
          <p:nvSpPr>
            <p:cNvPr id="29" name="TextBox 28">
              <a:extLst>
                <a:ext uri="{FF2B5EF4-FFF2-40B4-BE49-F238E27FC236}">
                  <a16:creationId xmlns:a16="http://schemas.microsoft.com/office/drawing/2014/main" id="{207968EC-E929-634A-EB86-25DDDB91448C}"/>
                </a:ext>
              </a:extLst>
            </p:cNvPr>
            <p:cNvSpPr txBox="1"/>
            <p:nvPr/>
          </p:nvSpPr>
          <p:spPr>
            <a:xfrm>
              <a:off x="6710211" y="5725848"/>
              <a:ext cx="465192" cy="184666"/>
            </a:xfrm>
            <a:prstGeom prst="rect">
              <a:avLst/>
            </a:prstGeom>
            <a:noFill/>
          </p:spPr>
          <p:txBody>
            <a:bodyPr wrap="none" rtlCol="0">
              <a:spAutoFit/>
            </a:bodyPr>
            <a:lstStyle/>
            <a:p>
              <a:r>
                <a:rPr lang="en-US" sz="600" dirty="0">
                  <a:latin typeface="Arial" panose="020B0604020202020204" pitchFamily="34" charset="0"/>
                  <a:cs typeface="Arial" panose="020B0604020202020204" pitchFamily="34" charset="0"/>
                </a:rPr>
                <a:t>p = 0.72</a:t>
              </a:r>
            </a:p>
          </p:txBody>
        </p:sp>
      </p:grpSp>
    </p:spTree>
    <p:extLst>
      <p:ext uri="{BB962C8B-B14F-4D97-AF65-F5344CB8AC3E}">
        <p14:creationId xmlns:p14="http://schemas.microsoft.com/office/powerpoint/2010/main" val="42286012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6ACCFEB-7E2B-CAD3-EAEF-638C366467C7}"/>
              </a:ext>
            </a:extLst>
          </p:cNvPr>
          <p:cNvPicPr>
            <a:picLocks noChangeAspect="1"/>
          </p:cNvPicPr>
          <p:nvPr/>
        </p:nvPicPr>
        <p:blipFill>
          <a:blip r:embed="rId2"/>
          <a:srcRect/>
          <a:stretch/>
        </p:blipFill>
        <p:spPr>
          <a:xfrm>
            <a:off x="401752" y="4565373"/>
            <a:ext cx="3566160" cy="2743200"/>
          </a:xfrm>
          <a:prstGeom prst="rect">
            <a:avLst/>
          </a:prstGeom>
        </p:spPr>
      </p:pic>
      <p:pic>
        <p:nvPicPr>
          <p:cNvPr id="5" name="Picture 4">
            <a:extLst>
              <a:ext uri="{FF2B5EF4-FFF2-40B4-BE49-F238E27FC236}">
                <a16:creationId xmlns:a16="http://schemas.microsoft.com/office/drawing/2014/main" id="{74104210-ECCD-C6C6-F927-7046A60897A2}"/>
              </a:ext>
            </a:extLst>
          </p:cNvPr>
          <p:cNvPicPr>
            <a:picLocks noChangeAspect="1"/>
          </p:cNvPicPr>
          <p:nvPr/>
        </p:nvPicPr>
        <p:blipFill>
          <a:blip r:embed="rId3"/>
          <a:srcRect/>
          <a:stretch/>
        </p:blipFill>
        <p:spPr>
          <a:xfrm>
            <a:off x="4083869" y="4565373"/>
            <a:ext cx="3566160" cy="2743200"/>
          </a:xfrm>
          <a:prstGeom prst="rect">
            <a:avLst/>
          </a:prstGeom>
        </p:spPr>
      </p:pic>
      <p:sp>
        <p:nvSpPr>
          <p:cNvPr id="6" name="TextBox 5">
            <a:extLst>
              <a:ext uri="{FF2B5EF4-FFF2-40B4-BE49-F238E27FC236}">
                <a16:creationId xmlns:a16="http://schemas.microsoft.com/office/drawing/2014/main" id="{8388D234-5E5C-E37C-352D-4FB50713F210}"/>
              </a:ext>
            </a:extLst>
          </p:cNvPr>
          <p:cNvSpPr txBox="1"/>
          <p:nvPr/>
        </p:nvSpPr>
        <p:spPr>
          <a:xfrm>
            <a:off x="285795" y="4411484"/>
            <a:ext cx="274434"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c</a:t>
            </a:r>
          </a:p>
        </p:txBody>
      </p:sp>
      <p:sp>
        <p:nvSpPr>
          <p:cNvPr id="7" name="TextBox 6">
            <a:extLst>
              <a:ext uri="{FF2B5EF4-FFF2-40B4-BE49-F238E27FC236}">
                <a16:creationId xmlns:a16="http://schemas.microsoft.com/office/drawing/2014/main" id="{81CF2646-D8BF-882F-D6F0-9DB256A1A25E}"/>
              </a:ext>
            </a:extLst>
          </p:cNvPr>
          <p:cNvSpPr txBox="1"/>
          <p:nvPr/>
        </p:nvSpPr>
        <p:spPr>
          <a:xfrm>
            <a:off x="4005947" y="4411484"/>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d</a:t>
            </a:r>
          </a:p>
        </p:txBody>
      </p:sp>
      <p:sp>
        <p:nvSpPr>
          <p:cNvPr id="10" name="TextBox 9">
            <a:extLst>
              <a:ext uri="{FF2B5EF4-FFF2-40B4-BE49-F238E27FC236}">
                <a16:creationId xmlns:a16="http://schemas.microsoft.com/office/drawing/2014/main" id="{FAD7820E-A76F-F242-68D5-F75BA6474F6C}"/>
              </a:ext>
            </a:extLst>
          </p:cNvPr>
          <p:cNvSpPr txBox="1"/>
          <p:nvPr/>
        </p:nvSpPr>
        <p:spPr>
          <a:xfrm>
            <a:off x="133481" y="8615653"/>
            <a:ext cx="7505437" cy="1200329"/>
          </a:xfrm>
          <a:prstGeom prst="rect">
            <a:avLst/>
          </a:prstGeom>
          <a:noFill/>
        </p:spPr>
        <p:txBody>
          <a:bodyPr wrap="square">
            <a:spAutoFit/>
          </a:bodyPr>
          <a:lstStyle/>
          <a:p>
            <a:pPr algn="just"/>
            <a:r>
              <a:rPr lang="en-US" sz="1200" b="1" dirty="0">
                <a:latin typeface="Arial" panose="020B0604020202020204" pitchFamily="34" charset="0"/>
                <a:cs typeface="Arial" panose="020B0604020202020204" pitchFamily="34" charset="0"/>
              </a:rPr>
              <a:t>Figure S3. </a:t>
            </a:r>
            <a:r>
              <a:rPr lang="en-US" sz="1200" dirty="0">
                <a:latin typeface="Arial" panose="020B0604020202020204" pitchFamily="34" charset="0"/>
                <a:cs typeface="Arial" panose="020B0604020202020204" pitchFamily="34" charset="0"/>
              </a:rPr>
              <a:t>(a) Heatmaps showing the abundance of antibody clones with specific heavy chain J genes (y-axis) for the patients (x-axis) who did (right panel) and did not need IgG-RT (left panel), for IgG. The color indicates clone frequency per patient, as indicated by the legend. (b) Heatmaps showing heavy chain J gene usage for IgM. (c)</a:t>
            </a:r>
            <a:r>
              <a:rPr lang="en-US" sz="1200" b="1"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Principal component analysis (PCA) using IgG heavy chain V gene usage frequencies. The data points represent individual patients, colored based on their need for IgG-RT, as indicated in the legend. (d) PCA using IgM V gene usage frequencies. </a:t>
            </a:r>
          </a:p>
        </p:txBody>
      </p:sp>
      <p:pic>
        <p:nvPicPr>
          <p:cNvPr id="4" name="Picture 3">
            <a:extLst>
              <a:ext uri="{FF2B5EF4-FFF2-40B4-BE49-F238E27FC236}">
                <a16:creationId xmlns:a16="http://schemas.microsoft.com/office/drawing/2014/main" id="{6AB5A981-F6B3-F80D-5CE7-512B6BBCAAAB}"/>
              </a:ext>
            </a:extLst>
          </p:cNvPr>
          <p:cNvPicPr>
            <a:picLocks noChangeAspect="1"/>
          </p:cNvPicPr>
          <p:nvPr/>
        </p:nvPicPr>
        <p:blipFill>
          <a:blip r:embed="rId4"/>
          <a:srcRect/>
          <a:stretch/>
        </p:blipFill>
        <p:spPr>
          <a:xfrm>
            <a:off x="4005947" y="842582"/>
            <a:ext cx="3200400" cy="3200400"/>
          </a:xfrm>
          <a:prstGeom prst="rect">
            <a:avLst/>
          </a:prstGeom>
        </p:spPr>
      </p:pic>
      <p:pic>
        <p:nvPicPr>
          <p:cNvPr id="9" name="Picture 8">
            <a:extLst>
              <a:ext uri="{FF2B5EF4-FFF2-40B4-BE49-F238E27FC236}">
                <a16:creationId xmlns:a16="http://schemas.microsoft.com/office/drawing/2014/main" id="{8F178CA9-BEEE-AB45-4863-D2D2CABA4283}"/>
              </a:ext>
            </a:extLst>
          </p:cNvPr>
          <p:cNvPicPr>
            <a:picLocks noChangeAspect="1"/>
          </p:cNvPicPr>
          <p:nvPr/>
        </p:nvPicPr>
        <p:blipFill>
          <a:blip r:embed="rId5"/>
          <a:srcRect/>
          <a:stretch/>
        </p:blipFill>
        <p:spPr>
          <a:xfrm>
            <a:off x="401752" y="842582"/>
            <a:ext cx="3200400" cy="3200400"/>
          </a:xfrm>
          <a:prstGeom prst="rect">
            <a:avLst/>
          </a:prstGeom>
        </p:spPr>
      </p:pic>
      <p:sp>
        <p:nvSpPr>
          <p:cNvPr id="11" name="TextBox 10">
            <a:extLst>
              <a:ext uri="{FF2B5EF4-FFF2-40B4-BE49-F238E27FC236}">
                <a16:creationId xmlns:a16="http://schemas.microsoft.com/office/drawing/2014/main" id="{B9547F10-BA77-D473-0D4D-63E27F06FC44}"/>
              </a:ext>
            </a:extLst>
          </p:cNvPr>
          <p:cNvSpPr txBox="1"/>
          <p:nvPr/>
        </p:nvSpPr>
        <p:spPr>
          <a:xfrm>
            <a:off x="285795" y="731226"/>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a</a:t>
            </a:r>
          </a:p>
        </p:txBody>
      </p:sp>
      <p:sp>
        <p:nvSpPr>
          <p:cNvPr id="12" name="TextBox 11">
            <a:extLst>
              <a:ext uri="{FF2B5EF4-FFF2-40B4-BE49-F238E27FC236}">
                <a16:creationId xmlns:a16="http://schemas.microsoft.com/office/drawing/2014/main" id="{A3AB404E-591C-18EE-36CF-DE7CADB20178}"/>
              </a:ext>
            </a:extLst>
          </p:cNvPr>
          <p:cNvSpPr txBox="1"/>
          <p:nvPr/>
        </p:nvSpPr>
        <p:spPr>
          <a:xfrm>
            <a:off x="4005947" y="731226"/>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b</a:t>
            </a:r>
          </a:p>
        </p:txBody>
      </p:sp>
    </p:spTree>
    <p:extLst>
      <p:ext uri="{BB962C8B-B14F-4D97-AF65-F5344CB8AC3E}">
        <p14:creationId xmlns:p14="http://schemas.microsoft.com/office/powerpoint/2010/main" val="402683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F9DE685-CB47-5748-8B24-93C65E356944}"/>
              </a:ext>
            </a:extLst>
          </p:cNvPr>
          <p:cNvPicPr>
            <a:picLocks noChangeAspect="1"/>
          </p:cNvPicPr>
          <p:nvPr/>
        </p:nvPicPr>
        <p:blipFill>
          <a:blip r:embed="rId2"/>
          <a:srcRect/>
          <a:stretch/>
        </p:blipFill>
        <p:spPr>
          <a:xfrm>
            <a:off x="427388" y="5322370"/>
            <a:ext cx="3363684" cy="2743198"/>
          </a:xfrm>
          <a:prstGeom prst="rect">
            <a:avLst/>
          </a:prstGeom>
        </p:spPr>
      </p:pic>
      <p:pic>
        <p:nvPicPr>
          <p:cNvPr id="3" name="Picture 2">
            <a:extLst>
              <a:ext uri="{FF2B5EF4-FFF2-40B4-BE49-F238E27FC236}">
                <a16:creationId xmlns:a16="http://schemas.microsoft.com/office/drawing/2014/main" id="{1C087D00-C0C5-2342-88B1-5CD3C68884C0}"/>
              </a:ext>
            </a:extLst>
          </p:cNvPr>
          <p:cNvPicPr>
            <a:picLocks noChangeAspect="1"/>
          </p:cNvPicPr>
          <p:nvPr/>
        </p:nvPicPr>
        <p:blipFill>
          <a:blip r:embed="rId3"/>
          <a:srcRect/>
          <a:stretch/>
        </p:blipFill>
        <p:spPr>
          <a:xfrm>
            <a:off x="427388" y="2576196"/>
            <a:ext cx="3363683" cy="2743198"/>
          </a:xfrm>
          <a:prstGeom prst="rect">
            <a:avLst/>
          </a:prstGeom>
        </p:spPr>
      </p:pic>
      <p:pic>
        <p:nvPicPr>
          <p:cNvPr id="6" name="Picture 5">
            <a:extLst>
              <a:ext uri="{FF2B5EF4-FFF2-40B4-BE49-F238E27FC236}">
                <a16:creationId xmlns:a16="http://schemas.microsoft.com/office/drawing/2014/main" id="{B5DC7B35-552F-394B-B84D-1E681DA990E8}"/>
              </a:ext>
            </a:extLst>
          </p:cNvPr>
          <p:cNvPicPr>
            <a:picLocks noChangeAspect="1"/>
          </p:cNvPicPr>
          <p:nvPr/>
        </p:nvPicPr>
        <p:blipFill>
          <a:blip r:embed="rId4"/>
          <a:srcRect/>
          <a:stretch/>
        </p:blipFill>
        <p:spPr>
          <a:xfrm>
            <a:off x="4057604" y="5322370"/>
            <a:ext cx="3363682" cy="2743197"/>
          </a:xfrm>
          <a:prstGeom prst="rect">
            <a:avLst/>
          </a:prstGeom>
        </p:spPr>
      </p:pic>
      <p:pic>
        <p:nvPicPr>
          <p:cNvPr id="9" name="Picture 8">
            <a:extLst>
              <a:ext uri="{FF2B5EF4-FFF2-40B4-BE49-F238E27FC236}">
                <a16:creationId xmlns:a16="http://schemas.microsoft.com/office/drawing/2014/main" id="{C69CE191-D402-EB43-86DE-3A261F49B699}"/>
              </a:ext>
            </a:extLst>
          </p:cNvPr>
          <p:cNvPicPr>
            <a:picLocks noChangeAspect="1"/>
          </p:cNvPicPr>
          <p:nvPr/>
        </p:nvPicPr>
        <p:blipFill>
          <a:blip r:embed="rId5"/>
          <a:srcRect/>
          <a:stretch/>
        </p:blipFill>
        <p:spPr>
          <a:xfrm>
            <a:off x="427388" y="198197"/>
            <a:ext cx="2286000" cy="2286000"/>
          </a:xfrm>
          <a:prstGeom prst="rect">
            <a:avLst/>
          </a:prstGeom>
        </p:spPr>
      </p:pic>
      <p:pic>
        <p:nvPicPr>
          <p:cNvPr id="11" name="Picture 10">
            <a:extLst>
              <a:ext uri="{FF2B5EF4-FFF2-40B4-BE49-F238E27FC236}">
                <a16:creationId xmlns:a16="http://schemas.microsoft.com/office/drawing/2014/main" id="{62EE065E-AFC7-8441-823B-BD4B3CF4B514}"/>
              </a:ext>
            </a:extLst>
          </p:cNvPr>
          <p:cNvPicPr>
            <a:picLocks noChangeAspect="1"/>
          </p:cNvPicPr>
          <p:nvPr/>
        </p:nvPicPr>
        <p:blipFill>
          <a:blip r:embed="rId6"/>
          <a:srcRect/>
          <a:stretch/>
        </p:blipFill>
        <p:spPr>
          <a:xfrm>
            <a:off x="3058625" y="198197"/>
            <a:ext cx="2286000" cy="2286000"/>
          </a:xfrm>
          <a:prstGeom prst="rect">
            <a:avLst/>
          </a:prstGeom>
        </p:spPr>
      </p:pic>
      <p:sp>
        <p:nvSpPr>
          <p:cNvPr id="12" name="TextBox 11">
            <a:extLst>
              <a:ext uri="{FF2B5EF4-FFF2-40B4-BE49-F238E27FC236}">
                <a16:creationId xmlns:a16="http://schemas.microsoft.com/office/drawing/2014/main" id="{109729E6-3F2B-0D47-A694-8DD1F36D1B41}"/>
              </a:ext>
            </a:extLst>
          </p:cNvPr>
          <p:cNvSpPr txBox="1"/>
          <p:nvPr/>
        </p:nvSpPr>
        <p:spPr>
          <a:xfrm>
            <a:off x="339010" y="150324"/>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a</a:t>
            </a:r>
          </a:p>
        </p:txBody>
      </p:sp>
      <p:sp>
        <p:nvSpPr>
          <p:cNvPr id="13" name="TextBox 12">
            <a:extLst>
              <a:ext uri="{FF2B5EF4-FFF2-40B4-BE49-F238E27FC236}">
                <a16:creationId xmlns:a16="http://schemas.microsoft.com/office/drawing/2014/main" id="{48AEBC4A-3583-9B47-A593-44B018195E0E}"/>
              </a:ext>
            </a:extLst>
          </p:cNvPr>
          <p:cNvSpPr txBox="1"/>
          <p:nvPr/>
        </p:nvSpPr>
        <p:spPr>
          <a:xfrm>
            <a:off x="2998986" y="150324"/>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b</a:t>
            </a:r>
          </a:p>
        </p:txBody>
      </p:sp>
      <p:sp>
        <p:nvSpPr>
          <p:cNvPr id="14" name="TextBox 13">
            <a:extLst>
              <a:ext uri="{FF2B5EF4-FFF2-40B4-BE49-F238E27FC236}">
                <a16:creationId xmlns:a16="http://schemas.microsoft.com/office/drawing/2014/main" id="{63D38AB8-683C-E04A-A87E-B15CC281F876}"/>
              </a:ext>
            </a:extLst>
          </p:cNvPr>
          <p:cNvSpPr txBox="1"/>
          <p:nvPr/>
        </p:nvSpPr>
        <p:spPr>
          <a:xfrm>
            <a:off x="339010" y="2536399"/>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c</a:t>
            </a:r>
          </a:p>
        </p:txBody>
      </p:sp>
      <p:sp>
        <p:nvSpPr>
          <p:cNvPr id="15" name="TextBox 14">
            <a:extLst>
              <a:ext uri="{FF2B5EF4-FFF2-40B4-BE49-F238E27FC236}">
                <a16:creationId xmlns:a16="http://schemas.microsoft.com/office/drawing/2014/main" id="{CF566617-068E-2246-BC28-D3E421C25983}"/>
              </a:ext>
            </a:extLst>
          </p:cNvPr>
          <p:cNvSpPr txBox="1"/>
          <p:nvPr/>
        </p:nvSpPr>
        <p:spPr>
          <a:xfrm>
            <a:off x="339010" y="5263980"/>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d</a:t>
            </a:r>
          </a:p>
        </p:txBody>
      </p:sp>
      <p:sp>
        <p:nvSpPr>
          <p:cNvPr id="16" name="TextBox 15">
            <a:extLst>
              <a:ext uri="{FF2B5EF4-FFF2-40B4-BE49-F238E27FC236}">
                <a16:creationId xmlns:a16="http://schemas.microsoft.com/office/drawing/2014/main" id="{64734493-33FC-D44B-9B60-E762FD5D0A4F}"/>
              </a:ext>
            </a:extLst>
          </p:cNvPr>
          <p:cNvSpPr txBox="1"/>
          <p:nvPr/>
        </p:nvSpPr>
        <p:spPr>
          <a:xfrm>
            <a:off x="4000427" y="5263980"/>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e</a:t>
            </a:r>
          </a:p>
        </p:txBody>
      </p:sp>
      <p:sp>
        <p:nvSpPr>
          <p:cNvPr id="17" name="TextBox 16">
            <a:extLst>
              <a:ext uri="{FF2B5EF4-FFF2-40B4-BE49-F238E27FC236}">
                <a16:creationId xmlns:a16="http://schemas.microsoft.com/office/drawing/2014/main" id="{0110C397-8A33-474C-9B4A-338E21904C70}"/>
              </a:ext>
            </a:extLst>
          </p:cNvPr>
          <p:cNvSpPr txBox="1"/>
          <p:nvPr/>
        </p:nvSpPr>
        <p:spPr>
          <a:xfrm>
            <a:off x="144592" y="8094537"/>
            <a:ext cx="7505437" cy="1938992"/>
          </a:xfrm>
          <a:prstGeom prst="rect">
            <a:avLst/>
          </a:prstGeom>
          <a:noFill/>
        </p:spPr>
        <p:txBody>
          <a:bodyPr wrap="square">
            <a:spAutoFit/>
          </a:bodyPr>
          <a:lstStyle/>
          <a:p>
            <a:pPr algn="just"/>
            <a:r>
              <a:rPr lang="en-US" sz="1200" b="1" dirty="0">
                <a:latin typeface="Arial" panose="020B0604020202020204" pitchFamily="34" charset="0"/>
                <a:cs typeface="Arial" panose="020B0604020202020204" pitchFamily="34" charset="0"/>
              </a:rPr>
              <a:t>Figure S4. </a:t>
            </a:r>
            <a:r>
              <a:rPr lang="en-US" sz="1200" dirty="0">
                <a:latin typeface="Arial" panose="020B0604020202020204" pitchFamily="34" charset="0"/>
                <a:cs typeface="Arial" panose="020B0604020202020204" pitchFamily="34" charset="0"/>
              </a:rPr>
              <a:t>Antibody heavy chain V and J gene divergence from germline. (a) Boxplots showing percent nucleotide identity of V and J genes to germline sequences, for IgG. Repeated analysis of Figure 3e, after removing two higher titer donors. (b) Boxplots showing percent amino acid identity of V and J genes to germline sequences, for IgM. Repeated analysis of Figure 3f, after removing two higher titer donors. (c) V gene nucleotide mutation frequency in different regions, for IgG (left panel) and IgM (right panel). Repeated analysis of Figure 3g, after removing two higher titer donors. (d) V gene amino acid mutation frequency in different regions, for IgG (left panel) and IgM (right panel). (e) Repeated analysis of d, with two higher titer donors removed. FR = framework; CDR = complementarity determining region. ns (not significant): p &gt; 0.05, *: p ≤ 0.05, **: p ≤ 0.01, ***: p ≤ 0.001, ****: p ≤ 0.0001.</a:t>
            </a:r>
          </a:p>
          <a:p>
            <a:pPr marL="0" marR="0" algn="just">
              <a:spcBef>
                <a:spcPts val="0"/>
              </a:spcBef>
              <a:spcAft>
                <a:spcPts val="0"/>
              </a:spcAft>
            </a:pPr>
            <a:endParaRPr 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6748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14B5D2-4F36-0543-BD83-8B44EAFB6E3B}"/>
              </a:ext>
            </a:extLst>
          </p:cNvPr>
          <p:cNvPicPr>
            <a:picLocks noChangeAspect="1"/>
          </p:cNvPicPr>
          <p:nvPr/>
        </p:nvPicPr>
        <p:blipFill>
          <a:blip r:embed="rId2"/>
          <a:srcRect/>
          <a:stretch/>
        </p:blipFill>
        <p:spPr>
          <a:xfrm>
            <a:off x="975863" y="6771377"/>
            <a:ext cx="4887966" cy="1629322"/>
          </a:xfrm>
          <a:prstGeom prst="rect">
            <a:avLst/>
          </a:prstGeom>
        </p:spPr>
      </p:pic>
      <p:pic>
        <p:nvPicPr>
          <p:cNvPr id="5" name="Picture 4">
            <a:extLst>
              <a:ext uri="{FF2B5EF4-FFF2-40B4-BE49-F238E27FC236}">
                <a16:creationId xmlns:a16="http://schemas.microsoft.com/office/drawing/2014/main" id="{B2DE90E4-3ED5-DD4E-A009-B75E70FA6670}"/>
              </a:ext>
            </a:extLst>
          </p:cNvPr>
          <p:cNvPicPr>
            <a:picLocks noChangeAspect="1"/>
          </p:cNvPicPr>
          <p:nvPr/>
        </p:nvPicPr>
        <p:blipFill>
          <a:blip r:embed="rId3"/>
          <a:srcRect/>
          <a:stretch/>
        </p:blipFill>
        <p:spPr>
          <a:xfrm>
            <a:off x="975863" y="1821169"/>
            <a:ext cx="4887966" cy="1629322"/>
          </a:xfrm>
          <a:prstGeom prst="rect">
            <a:avLst/>
          </a:prstGeom>
        </p:spPr>
      </p:pic>
      <p:pic>
        <p:nvPicPr>
          <p:cNvPr id="7" name="Picture 6">
            <a:extLst>
              <a:ext uri="{FF2B5EF4-FFF2-40B4-BE49-F238E27FC236}">
                <a16:creationId xmlns:a16="http://schemas.microsoft.com/office/drawing/2014/main" id="{6266E203-996E-EB4D-8BEB-831CDFE95ACF}"/>
              </a:ext>
            </a:extLst>
          </p:cNvPr>
          <p:cNvPicPr>
            <a:picLocks noChangeAspect="1"/>
          </p:cNvPicPr>
          <p:nvPr/>
        </p:nvPicPr>
        <p:blipFill>
          <a:blip r:embed="rId4"/>
          <a:srcRect/>
          <a:stretch/>
        </p:blipFill>
        <p:spPr>
          <a:xfrm>
            <a:off x="975863" y="171100"/>
            <a:ext cx="4887966" cy="1629322"/>
          </a:xfrm>
          <a:prstGeom prst="rect">
            <a:avLst/>
          </a:prstGeom>
        </p:spPr>
      </p:pic>
      <p:pic>
        <p:nvPicPr>
          <p:cNvPr id="9" name="Picture 8">
            <a:extLst>
              <a:ext uri="{FF2B5EF4-FFF2-40B4-BE49-F238E27FC236}">
                <a16:creationId xmlns:a16="http://schemas.microsoft.com/office/drawing/2014/main" id="{50ABBAB7-0180-6041-BE2C-5D2FD2C47DEF}"/>
              </a:ext>
            </a:extLst>
          </p:cNvPr>
          <p:cNvPicPr>
            <a:picLocks noChangeAspect="1"/>
          </p:cNvPicPr>
          <p:nvPr/>
        </p:nvPicPr>
        <p:blipFill>
          <a:blip r:embed="rId5"/>
          <a:srcRect/>
          <a:stretch/>
        </p:blipFill>
        <p:spPr>
          <a:xfrm>
            <a:off x="975863" y="5121307"/>
            <a:ext cx="4887966" cy="1629322"/>
          </a:xfrm>
          <a:prstGeom prst="rect">
            <a:avLst/>
          </a:prstGeom>
        </p:spPr>
      </p:pic>
      <p:pic>
        <p:nvPicPr>
          <p:cNvPr id="11" name="Picture 10">
            <a:extLst>
              <a:ext uri="{FF2B5EF4-FFF2-40B4-BE49-F238E27FC236}">
                <a16:creationId xmlns:a16="http://schemas.microsoft.com/office/drawing/2014/main" id="{629E0545-E3A2-4E4D-B744-99E2B72657DE}"/>
              </a:ext>
            </a:extLst>
          </p:cNvPr>
          <p:cNvPicPr>
            <a:picLocks noChangeAspect="1"/>
          </p:cNvPicPr>
          <p:nvPr/>
        </p:nvPicPr>
        <p:blipFill>
          <a:blip r:embed="rId6"/>
          <a:srcRect/>
          <a:stretch/>
        </p:blipFill>
        <p:spPr>
          <a:xfrm>
            <a:off x="975863" y="3471238"/>
            <a:ext cx="4887966" cy="1629322"/>
          </a:xfrm>
          <a:prstGeom prst="rect">
            <a:avLst/>
          </a:prstGeom>
        </p:spPr>
      </p:pic>
      <p:sp>
        <p:nvSpPr>
          <p:cNvPr id="10" name="TextBox 9">
            <a:extLst>
              <a:ext uri="{FF2B5EF4-FFF2-40B4-BE49-F238E27FC236}">
                <a16:creationId xmlns:a16="http://schemas.microsoft.com/office/drawing/2014/main" id="{13EA88C4-4342-4854-A1F2-3D051F70DF06}"/>
              </a:ext>
            </a:extLst>
          </p:cNvPr>
          <p:cNvSpPr txBox="1"/>
          <p:nvPr/>
        </p:nvSpPr>
        <p:spPr>
          <a:xfrm>
            <a:off x="204826" y="8446632"/>
            <a:ext cx="7362748" cy="1384995"/>
          </a:xfrm>
          <a:prstGeom prst="rect">
            <a:avLst/>
          </a:prstGeom>
          <a:noFill/>
        </p:spPr>
        <p:txBody>
          <a:bodyPr wrap="square" rtlCol="0" anchor="b">
            <a:spAutoFit/>
          </a:bodyPr>
          <a:lstStyle/>
          <a:p>
            <a:r>
              <a:rPr lang="en-US" sz="1200" b="1" dirty="0">
                <a:effectLst/>
                <a:latin typeface="Arial" panose="020B0604020202020204" pitchFamily="34" charset="0"/>
                <a:ea typeface="Calibri" panose="020F0502020204030204" pitchFamily="34" charset="0"/>
                <a:cs typeface="Arial" panose="020B0604020202020204" pitchFamily="34" charset="0"/>
              </a:rPr>
              <a:t>Figure S5. </a:t>
            </a:r>
            <a:r>
              <a:rPr lang="en-US" sz="1200" dirty="0">
                <a:effectLst/>
                <a:latin typeface="Arial" panose="020B0604020202020204" pitchFamily="34" charset="0"/>
                <a:ea typeface="Calibri" panose="020F0502020204030204" pitchFamily="34" charset="0"/>
                <a:cs typeface="Arial" panose="020B0604020202020204" pitchFamily="34" charset="0"/>
              </a:rPr>
              <a:t>V gene nucleotide mutation frequency along the top five most common heavy chain V genes, for patients who do (right panels) and do not need IgG-RT (left panels), for IgG (top panels) and IgM (bottom panels). The x-axis indicates nucleotide position along the V gene, while the y-axis indicates nucleotide mutation frequency (number of nucleotide mutations per sequencing read). Individual donors are color coded, as indicated in the legend. The background shading indicates the framework (FR) and complementarity determining regions (CDR). The first 21 nucleotides (primer binding sites) were excluded from the analysis. </a:t>
            </a:r>
          </a:p>
        </p:txBody>
      </p:sp>
      <p:pic>
        <p:nvPicPr>
          <p:cNvPr id="4" name="Picture 3">
            <a:extLst>
              <a:ext uri="{FF2B5EF4-FFF2-40B4-BE49-F238E27FC236}">
                <a16:creationId xmlns:a16="http://schemas.microsoft.com/office/drawing/2014/main" id="{10655CE3-CD42-A45C-043C-0C5AB72F4895}"/>
              </a:ext>
            </a:extLst>
          </p:cNvPr>
          <p:cNvPicPr>
            <a:picLocks noChangeAspect="1"/>
          </p:cNvPicPr>
          <p:nvPr/>
        </p:nvPicPr>
        <p:blipFill rotWithShape="1">
          <a:blip r:embed="rId7"/>
          <a:srcRect l="19853" t="28703" r="19440" b="29336"/>
          <a:stretch/>
        </p:blipFill>
        <p:spPr>
          <a:xfrm>
            <a:off x="5938632" y="1821169"/>
            <a:ext cx="1511551" cy="2089567"/>
          </a:xfrm>
          <a:prstGeom prst="rect">
            <a:avLst/>
          </a:prstGeom>
        </p:spPr>
      </p:pic>
    </p:spTree>
    <p:extLst>
      <p:ext uri="{BB962C8B-B14F-4D97-AF65-F5344CB8AC3E}">
        <p14:creationId xmlns:p14="http://schemas.microsoft.com/office/powerpoint/2010/main" val="1745268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8870683-46D7-EC4A-BAD9-B3B7CC7D0E94}"/>
              </a:ext>
            </a:extLst>
          </p:cNvPr>
          <p:cNvPicPr>
            <a:picLocks noChangeAspect="1"/>
          </p:cNvPicPr>
          <p:nvPr/>
        </p:nvPicPr>
        <p:blipFill>
          <a:blip r:embed="rId2"/>
          <a:srcRect/>
          <a:stretch/>
        </p:blipFill>
        <p:spPr>
          <a:xfrm>
            <a:off x="968656" y="1824126"/>
            <a:ext cx="4882896" cy="1627632"/>
          </a:xfrm>
          <a:prstGeom prst="rect">
            <a:avLst/>
          </a:prstGeom>
        </p:spPr>
      </p:pic>
      <p:pic>
        <p:nvPicPr>
          <p:cNvPr id="7" name="Picture 6">
            <a:extLst>
              <a:ext uri="{FF2B5EF4-FFF2-40B4-BE49-F238E27FC236}">
                <a16:creationId xmlns:a16="http://schemas.microsoft.com/office/drawing/2014/main" id="{9B524E73-397A-3946-AFF4-0A7CCC7B9115}"/>
              </a:ext>
            </a:extLst>
          </p:cNvPr>
          <p:cNvPicPr>
            <a:picLocks noChangeAspect="1"/>
          </p:cNvPicPr>
          <p:nvPr/>
        </p:nvPicPr>
        <p:blipFill>
          <a:blip r:embed="rId3"/>
          <a:srcRect/>
          <a:stretch/>
        </p:blipFill>
        <p:spPr>
          <a:xfrm>
            <a:off x="968656" y="171257"/>
            <a:ext cx="4882896" cy="1627632"/>
          </a:xfrm>
          <a:prstGeom prst="rect">
            <a:avLst/>
          </a:prstGeom>
        </p:spPr>
      </p:pic>
      <p:pic>
        <p:nvPicPr>
          <p:cNvPr id="9" name="Picture 8">
            <a:extLst>
              <a:ext uri="{FF2B5EF4-FFF2-40B4-BE49-F238E27FC236}">
                <a16:creationId xmlns:a16="http://schemas.microsoft.com/office/drawing/2014/main" id="{26F76F2F-5C66-284B-887B-2BF39CC142DA}"/>
              </a:ext>
            </a:extLst>
          </p:cNvPr>
          <p:cNvPicPr>
            <a:picLocks noChangeAspect="1"/>
          </p:cNvPicPr>
          <p:nvPr/>
        </p:nvPicPr>
        <p:blipFill>
          <a:blip r:embed="rId4"/>
          <a:srcRect/>
          <a:stretch/>
        </p:blipFill>
        <p:spPr>
          <a:xfrm>
            <a:off x="968656" y="5122885"/>
            <a:ext cx="4882896" cy="1627632"/>
          </a:xfrm>
          <a:prstGeom prst="rect">
            <a:avLst/>
          </a:prstGeom>
        </p:spPr>
      </p:pic>
      <p:pic>
        <p:nvPicPr>
          <p:cNvPr id="11" name="Picture 10">
            <a:extLst>
              <a:ext uri="{FF2B5EF4-FFF2-40B4-BE49-F238E27FC236}">
                <a16:creationId xmlns:a16="http://schemas.microsoft.com/office/drawing/2014/main" id="{17608150-86DB-9447-BBDD-43021871C7F6}"/>
              </a:ext>
            </a:extLst>
          </p:cNvPr>
          <p:cNvPicPr>
            <a:picLocks noChangeAspect="1"/>
          </p:cNvPicPr>
          <p:nvPr/>
        </p:nvPicPr>
        <p:blipFill>
          <a:blip r:embed="rId5"/>
          <a:srcRect/>
          <a:stretch/>
        </p:blipFill>
        <p:spPr>
          <a:xfrm>
            <a:off x="968656" y="3470016"/>
            <a:ext cx="4882896" cy="1627632"/>
          </a:xfrm>
          <a:prstGeom prst="rect">
            <a:avLst/>
          </a:prstGeom>
        </p:spPr>
      </p:pic>
      <p:pic>
        <p:nvPicPr>
          <p:cNvPr id="3" name="Picture 2">
            <a:extLst>
              <a:ext uri="{FF2B5EF4-FFF2-40B4-BE49-F238E27FC236}">
                <a16:creationId xmlns:a16="http://schemas.microsoft.com/office/drawing/2014/main" id="{A31053BA-55C1-D547-8C47-143D51220704}"/>
              </a:ext>
            </a:extLst>
          </p:cNvPr>
          <p:cNvPicPr>
            <a:picLocks noChangeAspect="1"/>
          </p:cNvPicPr>
          <p:nvPr/>
        </p:nvPicPr>
        <p:blipFill>
          <a:blip r:embed="rId6"/>
          <a:srcRect/>
          <a:stretch/>
        </p:blipFill>
        <p:spPr>
          <a:xfrm>
            <a:off x="968655" y="6768774"/>
            <a:ext cx="4882896" cy="1627632"/>
          </a:xfrm>
          <a:prstGeom prst="rect">
            <a:avLst/>
          </a:prstGeom>
        </p:spPr>
      </p:pic>
      <p:sp>
        <p:nvSpPr>
          <p:cNvPr id="4" name="TextBox 3">
            <a:extLst>
              <a:ext uri="{FF2B5EF4-FFF2-40B4-BE49-F238E27FC236}">
                <a16:creationId xmlns:a16="http://schemas.microsoft.com/office/drawing/2014/main" id="{03AE5FE2-F845-4B15-9C88-8BAE761DEBA5}"/>
              </a:ext>
            </a:extLst>
          </p:cNvPr>
          <p:cNvSpPr txBox="1"/>
          <p:nvPr/>
        </p:nvSpPr>
        <p:spPr>
          <a:xfrm>
            <a:off x="204826" y="8446632"/>
            <a:ext cx="7362748" cy="1384995"/>
          </a:xfrm>
          <a:prstGeom prst="rect">
            <a:avLst/>
          </a:prstGeom>
          <a:noFill/>
        </p:spPr>
        <p:txBody>
          <a:bodyPr wrap="square" rtlCol="0" anchor="b">
            <a:spAutoFit/>
          </a:bodyPr>
          <a:lstStyle/>
          <a:p>
            <a:r>
              <a:rPr lang="en-US" sz="1200" b="1" dirty="0">
                <a:effectLst/>
                <a:latin typeface="Arial" panose="020B0604020202020204" pitchFamily="34" charset="0"/>
                <a:ea typeface="Calibri" panose="020F0502020204030204" pitchFamily="34" charset="0"/>
                <a:cs typeface="Arial" panose="020B0604020202020204" pitchFamily="34" charset="0"/>
              </a:rPr>
              <a:t>Figure S6.</a:t>
            </a:r>
            <a:r>
              <a:rPr lang="en-US" sz="1200" dirty="0">
                <a:effectLst/>
                <a:latin typeface="Arial" panose="020B0604020202020204" pitchFamily="34" charset="0"/>
                <a:ea typeface="Calibri" panose="020F0502020204030204" pitchFamily="34" charset="0"/>
                <a:cs typeface="Arial" panose="020B0604020202020204" pitchFamily="34" charset="0"/>
              </a:rPr>
              <a:t> V gene amino acid mutation frequency along the top five most common heavy chain V genes, for patients who do (right panels) and do not need IgG-RT (left panels), for IgG (top panels) and IgM (bottom panels). The x-axis indicates amino acid position along the V gene, while the y-axis indicates amino acid mutation frequency (number of amino acid mutations per sequencing read). Individual donors are color coded, as indicated in the legend. The background shading indicates the framework (FR) and complementarity determining regions (CDR). The first 7 amino acids (primer binding sites) were excluded from the analysis.</a:t>
            </a:r>
          </a:p>
        </p:txBody>
      </p:sp>
      <p:pic>
        <p:nvPicPr>
          <p:cNvPr id="2" name="Picture 1">
            <a:extLst>
              <a:ext uri="{FF2B5EF4-FFF2-40B4-BE49-F238E27FC236}">
                <a16:creationId xmlns:a16="http://schemas.microsoft.com/office/drawing/2014/main" id="{CE530F4D-C308-B4F4-41FE-92BC54221076}"/>
              </a:ext>
            </a:extLst>
          </p:cNvPr>
          <p:cNvPicPr>
            <a:picLocks noChangeAspect="1"/>
          </p:cNvPicPr>
          <p:nvPr/>
        </p:nvPicPr>
        <p:blipFill rotWithShape="1">
          <a:blip r:embed="rId7"/>
          <a:srcRect l="19853" t="28703" r="19440" b="29336"/>
          <a:stretch/>
        </p:blipFill>
        <p:spPr>
          <a:xfrm>
            <a:off x="5938632" y="1821169"/>
            <a:ext cx="1511551" cy="2089567"/>
          </a:xfrm>
          <a:prstGeom prst="rect">
            <a:avLst/>
          </a:prstGeom>
        </p:spPr>
      </p:pic>
    </p:spTree>
    <p:extLst>
      <p:ext uri="{BB962C8B-B14F-4D97-AF65-F5344CB8AC3E}">
        <p14:creationId xmlns:p14="http://schemas.microsoft.com/office/powerpoint/2010/main" val="7050560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1BB6A1B-D401-9035-F36A-8550F5EDFDE2}"/>
              </a:ext>
            </a:extLst>
          </p:cNvPr>
          <p:cNvPicPr>
            <a:picLocks noChangeAspect="1"/>
          </p:cNvPicPr>
          <p:nvPr/>
        </p:nvPicPr>
        <p:blipFill>
          <a:blip r:embed="rId2"/>
          <a:srcRect/>
          <a:stretch/>
        </p:blipFill>
        <p:spPr>
          <a:xfrm>
            <a:off x="216275" y="979975"/>
            <a:ext cx="5899244" cy="2389949"/>
          </a:xfrm>
          <a:prstGeom prst="rect">
            <a:avLst/>
          </a:prstGeom>
        </p:spPr>
      </p:pic>
      <p:pic>
        <p:nvPicPr>
          <p:cNvPr id="4" name="Picture 3">
            <a:extLst>
              <a:ext uri="{FF2B5EF4-FFF2-40B4-BE49-F238E27FC236}">
                <a16:creationId xmlns:a16="http://schemas.microsoft.com/office/drawing/2014/main" id="{0C613762-C19B-BFC6-C60F-0CF1AE5367A5}"/>
              </a:ext>
            </a:extLst>
          </p:cNvPr>
          <p:cNvPicPr>
            <a:picLocks noChangeAspect="1"/>
          </p:cNvPicPr>
          <p:nvPr/>
        </p:nvPicPr>
        <p:blipFill rotWithShape="1">
          <a:blip r:embed="rId3"/>
          <a:srcRect l="19853" t="28703" r="19440" b="29336"/>
          <a:stretch/>
        </p:blipFill>
        <p:spPr>
          <a:xfrm>
            <a:off x="6065122" y="1041619"/>
            <a:ext cx="1511551" cy="2089567"/>
          </a:xfrm>
          <a:prstGeom prst="rect">
            <a:avLst/>
          </a:prstGeom>
        </p:spPr>
      </p:pic>
      <p:pic>
        <p:nvPicPr>
          <p:cNvPr id="6" name="Picture 5">
            <a:extLst>
              <a:ext uri="{FF2B5EF4-FFF2-40B4-BE49-F238E27FC236}">
                <a16:creationId xmlns:a16="http://schemas.microsoft.com/office/drawing/2014/main" id="{AEFE5239-9626-D17E-CCC5-0CD8D2298B81}"/>
              </a:ext>
            </a:extLst>
          </p:cNvPr>
          <p:cNvPicPr>
            <a:picLocks noChangeAspect="1"/>
          </p:cNvPicPr>
          <p:nvPr/>
        </p:nvPicPr>
        <p:blipFill>
          <a:blip r:embed="rId4"/>
          <a:stretch>
            <a:fillRect/>
          </a:stretch>
        </p:blipFill>
        <p:spPr>
          <a:xfrm>
            <a:off x="256031" y="3898259"/>
            <a:ext cx="2261882" cy="2261882"/>
          </a:xfrm>
          <a:prstGeom prst="rect">
            <a:avLst/>
          </a:prstGeom>
        </p:spPr>
      </p:pic>
      <p:sp>
        <p:nvSpPr>
          <p:cNvPr id="7" name="TextBox 6">
            <a:extLst>
              <a:ext uri="{FF2B5EF4-FFF2-40B4-BE49-F238E27FC236}">
                <a16:creationId xmlns:a16="http://schemas.microsoft.com/office/drawing/2014/main" id="{1D51BAD9-F6EF-AB84-EB5C-6B3A9ABC2C2B}"/>
              </a:ext>
            </a:extLst>
          </p:cNvPr>
          <p:cNvSpPr txBox="1"/>
          <p:nvPr/>
        </p:nvSpPr>
        <p:spPr>
          <a:xfrm>
            <a:off x="216275" y="873101"/>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a</a:t>
            </a:r>
          </a:p>
        </p:txBody>
      </p:sp>
      <p:sp>
        <p:nvSpPr>
          <p:cNvPr id="8" name="TextBox 7">
            <a:extLst>
              <a:ext uri="{FF2B5EF4-FFF2-40B4-BE49-F238E27FC236}">
                <a16:creationId xmlns:a16="http://schemas.microsoft.com/office/drawing/2014/main" id="{F209EE95-ABDA-837D-BDB8-12A63B5F23F9}"/>
              </a:ext>
            </a:extLst>
          </p:cNvPr>
          <p:cNvSpPr txBox="1"/>
          <p:nvPr/>
        </p:nvSpPr>
        <p:spPr>
          <a:xfrm>
            <a:off x="216275" y="3723002"/>
            <a:ext cx="284052" cy="307777"/>
          </a:xfrm>
          <a:prstGeom prst="rect">
            <a:avLst/>
          </a:prstGeom>
          <a:noFill/>
        </p:spPr>
        <p:txBody>
          <a:bodyPr wrap="none" rtlCol="0">
            <a:spAutoFit/>
          </a:bodyPr>
          <a:lstStyle/>
          <a:p>
            <a:r>
              <a:rPr lang="en-US" sz="1400" dirty="0">
                <a:latin typeface="Arial" panose="020B0604020202020204" pitchFamily="34" charset="0"/>
                <a:cs typeface="Arial" panose="020B0604020202020204" pitchFamily="34" charset="0"/>
              </a:rPr>
              <a:t>b</a:t>
            </a:r>
          </a:p>
        </p:txBody>
      </p:sp>
      <p:sp>
        <p:nvSpPr>
          <p:cNvPr id="9" name="TextBox 8">
            <a:extLst>
              <a:ext uri="{FF2B5EF4-FFF2-40B4-BE49-F238E27FC236}">
                <a16:creationId xmlns:a16="http://schemas.microsoft.com/office/drawing/2014/main" id="{98345057-89DC-B89F-B1A6-0ABA527E39B5}"/>
              </a:ext>
            </a:extLst>
          </p:cNvPr>
          <p:cNvSpPr txBox="1"/>
          <p:nvPr/>
        </p:nvSpPr>
        <p:spPr>
          <a:xfrm>
            <a:off x="204826" y="8261967"/>
            <a:ext cx="7362748" cy="1569660"/>
          </a:xfrm>
          <a:prstGeom prst="rect">
            <a:avLst/>
          </a:prstGeom>
          <a:noFill/>
        </p:spPr>
        <p:txBody>
          <a:bodyPr wrap="square" rtlCol="0" anchor="b">
            <a:spAutoFit/>
          </a:bodyPr>
          <a:lstStyle/>
          <a:p>
            <a:r>
              <a:rPr lang="en-US" sz="1200" b="1" dirty="0">
                <a:effectLst/>
                <a:latin typeface="Arial" panose="020B0604020202020204" pitchFamily="34" charset="0"/>
                <a:ea typeface="Calibri" panose="020F0502020204030204" pitchFamily="34" charset="0"/>
                <a:cs typeface="Arial" panose="020B0604020202020204" pitchFamily="34" charset="0"/>
              </a:rPr>
              <a:t>Figure S7.</a:t>
            </a:r>
            <a:r>
              <a:rPr lang="en-US" sz="1200" dirty="0">
                <a:effectLst/>
                <a:latin typeface="Arial" panose="020B0604020202020204" pitchFamily="34" charset="0"/>
                <a:ea typeface="Calibri" panose="020F0502020204030204" pitchFamily="34" charset="0"/>
                <a:cs typeface="Arial" panose="020B0604020202020204" pitchFamily="34" charset="0"/>
              </a:rPr>
              <a:t> IgG </a:t>
            </a:r>
            <a:r>
              <a:rPr lang="en-US" sz="1200" dirty="0">
                <a:latin typeface="Arial" panose="020B0604020202020204" pitchFamily="34" charset="0"/>
                <a:ea typeface="Calibri" panose="020F0502020204030204" pitchFamily="34" charset="0"/>
                <a:cs typeface="Arial" panose="020B0604020202020204" pitchFamily="34" charset="0"/>
              </a:rPr>
              <a:t>IGHV4-34 mutations. </a:t>
            </a:r>
            <a:r>
              <a:rPr lang="en-US" sz="1200" dirty="0">
                <a:effectLst/>
                <a:latin typeface="Arial" panose="020B0604020202020204" pitchFamily="34" charset="0"/>
                <a:ea typeface="Calibri" panose="020F0502020204030204" pitchFamily="34" charset="0"/>
                <a:cs typeface="Arial" panose="020B0604020202020204" pitchFamily="34" charset="0"/>
              </a:rPr>
              <a:t>(a) </a:t>
            </a:r>
            <a:r>
              <a:rPr lang="en-US" sz="1200" dirty="0">
                <a:latin typeface="Arial" panose="020B0604020202020204" pitchFamily="34" charset="0"/>
                <a:ea typeface="Calibri" panose="020F0502020204030204" pitchFamily="34" charset="0"/>
                <a:cs typeface="Arial" panose="020B0604020202020204" pitchFamily="34" charset="0"/>
              </a:rPr>
              <a:t>A</a:t>
            </a:r>
            <a:r>
              <a:rPr lang="en-US" sz="1200" dirty="0">
                <a:effectLst/>
                <a:latin typeface="Arial" panose="020B0604020202020204" pitchFamily="34" charset="0"/>
                <a:ea typeface="Calibri" panose="020F0502020204030204" pitchFamily="34" charset="0"/>
                <a:cs typeface="Arial" panose="020B0604020202020204" pitchFamily="34" charset="0"/>
              </a:rPr>
              <a:t>mino acid mutation frequency along </a:t>
            </a:r>
            <a:r>
              <a:rPr lang="en-US" sz="1200" dirty="0">
                <a:latin typeface="Arial" panose="020B0604020202020204" pitchFamily="34" charset="0"/>
                <a:ea typeface="Calibri" panose="020F0502020204030204" pitchFamily="34" charset="0"/>
                <a:cs typeface="Arial" panose="020B0604020202020204" pitchFamily="34" charset="0"/>
              </a:rPr>
              <a:t>IgG</a:t>
            </a:r>
            <a:r>
              <a:rPr lang="en-US" sz="1200" dirty="0">
                <a:effectLst/>
                <a:latin typeface="Arial" panose="020B0604020202020204" pitchFamily="34" charset="0"/>
                <a:ea typeface="Calibri" panose="020F0502020204030204" pitchFamily="34" charset="0"/>
                <a:cs typeface="Arial" panose="020B0604020202020204" pitchFamily="34" charset="0"/>
              </a:rPr>
              <a:t> IGHV4-34, for patients who do (bottom panel) and do not need IgG-RT (top panel). The x-axis indicates amino acid position along the V gene, while the y-axis indicates amino acid mutation frequency (number of amino acid mutations per sequencing read). Individual donors are color coded, as indicated in the legend. The background shading indicates the framework (FR) and complementarity determining regions (CDR). The first 7 amino acids (primer binding sites) were excluded from the analysis. The protein sequence is shown, with the hydrophobic patch (AVY residues) indicated in red. (b) Mean mutation frequency at the IGHV4-34 hydrophobic patch (AVY residues).</a:t>
            </a:r>
          </a:p>
        </p:txBody>
      </p:sp>
    </p:spTree>
    <p:extLst>
      <p:ext uri="{BB962C8B-B14F-4D97-AF65-F5344CB8AC3E}">
        <p14:creationId xmlns:p14="http://schemas.microsoft.com/office/powerpoint/2010/main" val="121086372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2940</TotalTime>
  <Words>963</Words>
  <Application>Microsoft Office PowerPoint</Application>
  <PresentationFormat>Custom</PresentationFormat>
  <Paragraphs>51</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Yoong Wearn Lim</dc:creator>
  <cp:lastModifiedBy>Adler, Adam</cp:lastModifiedBy>
  <cp:revision>37</cp:revision>
  <dcterms:created xsi:type="dcterms:W3CDTF">2022-03-24T18:56:09Z</dcterms:created>
  <dcterms:modified xsi:type="dcterms:W3CDTF">2022-11-22T17:04:54Z</dcterms:modified>
</cp:coreProperties>
</file>