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C5F2B2-BE67-4FF0-BCBB-05D0066F76A7}" v="95" dt="2022-05-26T10:48:41.0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bb, Andrew" userId="de61d3d1-edb3-4519-8281-bf0eb90276a4" providerId="ADAL" clId="{AFC5F2B2-BE67-4FF0-BCBB-05D0066F76A7}"/>
    <pc:docChg chg="undo custSel addSld modSld">
      <pc:chgData name="Cobb, Andrew" userId="de61d3d1-edb3-4519-8281-bf0eb90276a4" providerId="ADAL" clId="{AFC5F2B2-BE67-4FF0-BCBB-05D0066F76A7}" dt="2022-05-26T10:48:44.505" v="812" actId="20577"/>
      <pc:docMkLst>
        <pc:docMk/>
      </pc:docMkLst>
      <pc:sldChg chg="addSp delSp modSp mod">
        <pc:chgData name="Cobb, Andrew" userId="de61d3d1-edb3-4519-8281-bf0eb90276a4" providerId="ADAL" clId="{AFC5F2B2-BE67-4FF0-BCBB-05D0066F76A7}" dt="2022-05-26T10:16:28.176" v="293" actId="14100"/>
        <pc:sldMkLst>
          <pc:docMk/>
          <pc:sldMk cId="2185666530" sldId="256"/>
        </pc:sldMkLst>
        <pc:spChg chg="del">
          <ac:chgData name="Cobb, Andrew" userId="de61d3d1-edb3-4519-8281-bf0eb90276a4" providerId="ADAL" clId="{AFC5F2B2-BE67-4FF0-BCBB-05D0066F76A7}" dt="2022-05-25T14:27:11.809" v="0" actId="478"/>
          <ac:spMkLst>
            <pc:docMk/>
            <pc:sldMk cId="2185666530" sldId="256"/>
            <ac:spMk id="2" creationId="{21B95826-9D7D-458C-8FE9-53C8A34A1C9F}"/>
          </ac:spMkLst>
        </pc:spChg>
        <pc:spChg chg="del">
          <ac:chgData name="Cobb, Andrew" userId="de61d3d1-edb3-4519-8281-bf0eb90276a4" providerId="ADAL" clId="{AFC5F2B2-BE67-4FF0-BCBB-05D0066F76A7}" dt="2022-05-25T14:27:13.948" v="1" actId="478"/>
          <ac:spMkLst>
            <pc:docMk/>
            <pc:sldMk cId="2185666530" sldId="256"/>
            <ac:spMk id="3" creationId="{2780EC62-7E61-4509-B471-0D1D355B9B65}"/>
          </ac:spMkLst>
        </pc:spChg>
        <pc:spChg chg="add mod">
          <ac:chgData name="Cobb, Andrew" userId="de61d3d1-edb3-4519-8281-bf0eb90276a4" providerId="ADAL" clId="{AFC5F2B2-BE67-4FF0-BCBB-05D0066F76A7}" dt="2022-05-25T14:27:43.651" v="9" actId="1076"/>
          <ac:spMkLst>
            <pc:docMk/>
            <pc:sldMk cId="2185666530" sldId="256"/>
            <ac:spMk id="4" creationId="{D1D7CE49-F350-4DFE-8224-D702EE9D025D}"/>
          </ac:spMkLst>
        </pc:spChg>
        <pc:spChg chg="add mod">
          <ac:chgData name="Cobb, Andrew" userId="de61d3d1-edb3-4519-8281-bf0eb90276a4" providerId="ADAL" clId="{AFC5F2B2-BE67-4FF0-BCBB-05D0066F76A7}" dt="2022-05-25T14:35:50.354" v="111" actId="1076"/>
          <ac:spMkLst>
            <pc:docMk/>
            <pc:sldMk cId="2185666530" sldId="256"/>
            <ac:spMk id="13" creationId="{4526E85E-CD1A-4461-A4BE-B0F9CD20A903}"/>
          </ac:spMkLst>
        </pc:spChg>
        <pc:spChg chg="add mod">
          <ac:chgData name="Cobb, Andrew" userId="de61d3d1-edb3-4519-8281-bf0eb90276a4" providerId="ADAL" clId="{AFC5F2B2-BE67-4FF0-BCBB-05D0066F76A7}" dt="2022-05-26T10:16:28.176" v="293" actId="14100"/>
          <ac:spMkLst>
            <pc:docMk/>
            <pc:sldMk cId="2185666530" sldId="256"/>
            <ac:spMk id="14" creationId="{50401092-C914-47D5-97D5-24D5A7464D13}"/>
          </ac:spMkLst>
        </pc:spChg>
        <pc:spChg chg="add mod">
          <ac:chgData name="Cobb, Andrew" userId="de61d3d1-edb3-4519-8281-bf0eb90276a4" providerId="ADAL" clId="{AFC5F2B2-BE67-4FF0-BCBB-05D0066F76A7}" dt="2022-05-25T14:32:43.648" v="47" actId="14100"/>
          <ac:spMkLst>
            <pc:docMk/>
            <pc:sldMk cId="2185666530" sldId="256"/>
            <ac:spMk id="15" creationId="{D920EFF8-DC7E-41AE-B592-124C118962A1}"/>
          </ac:spMkLst>
        </pc:spChg>
        <pc:spChg chg="add mod">
          <ac:chgData name="Cobb, Andrew" userId="de61d3d1-edb3-4519-8281-bf0eb90276a4" providerId="ADAL" clId="{AFC5F2B2-BE67-4FF0-BCBB-05D0066F76A7}" dt="2022-05-25T14:32:50.278" v="49" actId="1076"/>
          <ac:spMkLst>
            <pc:docMk/>
            <pc:sldMk cId="2185666530" sldId="256"/>
            <ac:spMk id="16" creationId="{4B35437E-0A42-4985-AA10-72B4CCC08104}"/>
          </ac:spMkLst>
        </pc:spChg>
        <pc:spChg chg="add mod">
          <ac:chgData name="Cobb, Andrew" userId="de61d3d1-edb3-4519-8281-bf0eb90276a4" providerId="ADAL" clId="{AFC5F2B2-BE67-4FF0-BCBB-05D0066F76A7}" dt="2022-05-25T14:33:23.714" v="69" actId="1076"/>
          <ac:spMkLst>
            <pc:docMk/>
            <pc:sldMk cId="2185666530" sldId="256"/>
            <ac:spMk id="17" creationId="{38EF0267-D01E-4C4F-AA28-32A99F4E323B}"/>
          </ac:spMkLst>
        </pc:spChg>
        <pc:spChg chg="add mod">
          <ac:chgData name="Cobb, Andrew" userId="de61d3d1-edb3-4519-8281-bf0eb90276a4" providerId="ADAL" clId="{AFC5F2B2-BE67-4FF0-BCBB-05D0066F76A7}" dt="2022-05-25T14:33:19.640" v="68" actId="1076"/>
          <ac:spMkLst>
            <pc:docMk/>
            <pc:sldMk cId="2185666530" sldId="256"/>
            <ac:spMk id="18" creationId="{3F32CCFD-C856-493A-81AD-7B31ABB72D73}"/>
          </ac:spMkLst>
        </pc:spChg>
        <pc:spChg chg="add mod">
          <ac:chgData name="Cobb, Andrew" userId="de61d3d1-edb3-4519-8281-bf0eb90276a4" providerId="ADAL" clId="{AFC5F2B2-BE67-4FF0-BCBB-05D0066F76A7}" dt="2022-05-25T14:34:02.198" v="103" actId="1076"/>
          <ac:spMkLst>
            <pc:docMk/>
            <pc:sldMk cId="2185666530" sldId="256"/>
            <ac:spMk id="19" creationId="{9394F2A0-B2EF-449B-BDE4-7F44B99A91E7}"/>
          </ac:spMkLst>
        </pc:spChg>
        <pc:spChg chg="add mod">
          <ac:chgData name="Cobb, Andrew" userId="de61d3d1-edb3-4519-8281-bf0eb90276a4" providerId="ADAL" clId="{AFC5F2B2-BE67-4FF0-BCBB-05D0066F76A7}" dt="2022-05-25T14:34:05.187" v="104" actId="1076"/>
          <ac:spMkLst>
            <pc:docMk/>
            <pc:sldMk cId="2185666530" sldId="256"/>
            <ac:spMk id="20" creationId="{0C724C6F-A8B1-453C-83F7-53432337A6AC}"/>
          </ac:spMkLst>
        </pc:spChg>
        <pc:spChg chg="add del mod">
          <ac:chgData name="Cobb, Andrew" userId="de61d3d1-edb3-4519-8281-bf0eb90276a4" providerId="ADAL" clId="{AFC5F2B2-BE67-4FF0-BCBB-05D0066F76A7}" dt="2022-05-26T10:16:18.257" v="291" actId="478"/>
          <ac:spMkLst>
            <pc:docMk/>
            <pc:sldMk cId="2185666530" sldId="256"/>
            <ac:spMk id="21" creationId="{7010B3B7-5201-4F1E-A539-9D65A0A9228E}"/>
          </ac:spMkLst>
        </pc:spChg>
        <pc:picChg chg="add mod">
          <ac:chgData name="Cobb, Andrew" userId="de61d3d1-edb3-4519-8281-bf0eb90276a4" providerId="ADAL" clId="{AFC5F2B2-BE67-4FF0-BCBB-05D0066F76A7}" dt="2022-05-25T14:33:15.683" v="67" actId="1076"/>
          <ac:picMkLst>
            <pc:docMk/>
            <pc:sldMk cId="2185666530" sldId="256"/>
            <ac:picMk id="6" creationId="{9DE61E93-3680-4D1F-A600-83154303E43D}"/>
          </ac:picMkLst>
        </pc:picChg>
        <pc:picChg chg="add mod">
          <ac:chgData name="Cobb, Andrew" userId="de61d3d1-edb3-4519-8281-bf0eb90276a4" providerId="ADAL" clId="{AFC5F2B2-BE67-4FF0-BCBB-05D0066F76A7}" dt="2022-05-25T14:31:53.457" v="34" actId="1076"/>
          <ac:picMkLst>
            <pc:docMk/>
            <pc:sldMk cId="2185666530" sldId="256"/>
            <ac:picMk id="8" creationId="{5020019D-18EE-46FC-8569-ED33DC7526C2}"/>
          </ac:picMkLst>
        </pc:picChg>
        <pc:picChg chg="add mod">
          <ac:chgData name="Cobb, Andrew" userId="de61d3d1-edb3-4519-8281-bf0eb90276a4" providerId="ADAL" clId="{AFC5F2B2-BE67-4FF0-BCBB-05D0066F76A7}" dt="2022-05-25T14:31:44.643" v="32" actId="1076"/>
          <ac:picMkLst>
            <pc:docMk/>
            <pc:sldMk cId="2185666530" sldId="256"/>
            <ac:picMk id="10" creationId="{1467A88A-21FD-4741-AC63-A3C526F3504F}"/>
          </ac:picMkLst>
        </pc:picChg>
        <pc:picChg chg="add mod">
          <ac:chgData name="Cobb, Andrew" userId="de61d3d1-edb3-4519-8281-bf0eb90276a4" providerId="ADAL" clId="{AFC5F2B2-BE67-4FF0-BCBB-05D0066F76A7}" dt="2022-05-25T14:31:50.361" v="33" actId="1076"/>
          <ac:picMkLst>
            <pc:docMk/>
            <pc:sldMk cId="2185666530" sldId="256"/>
            <ac:picMk id="12" creationId="{4941F9DA-F1EF-4C58-94B8-FB0FEF99D28F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17:07.926" v="297" actId="14100"/>
        <pc:sldMkLst>
          <pc:docMk/>
          <pc:sldMk cId="2707662803" sldId="257"/>
        </pc:sldMkLst>
        <pc:spChg chg="del">
          <ac:chgData name="Cobb, Andrew" userId="de61d3d1-edb3-4519-8281-bf0eb90276a4" providerId="ADAL" clId="{AFC5F2B2-BE67-4FF0-BCBB-05D0066F76A7}" dt="2022-05-25T14:35:40.261" v="107" actId="478"/>
          <ac:spMkLst>
            <pc:docMk/>
            <pc:sldMk cId="2707662803" sldId="257"/>
            <ac:spMk id="2" creationId="{2223EF77-2E39-4A18-8F7A-FD61B0547534}"/>
          </ac:spMkLst>
        </pc:spChg>
        <pc:spChg chg="del">
          <ac:chgData name="Cobb, Andrew" userId="de61d3d1-edb3-4519-8281-bf0eb90276a4" providerId="ADAL" clId="{AFC5F2B2-BE67-4FF0-BCBB-05D0066F76A7}" dt="2022-05-25T14:35:38.900" v="106" actId="478"/>
          <ac:spMkLst>
            <pc:docMk/>
            <pc:sldMk cId="2707662803" sldId="257"/>
            <ac:spMk id="3" creationId="{B5A51675-AA25-4EF6-8619-4CE2B44D1D90}"/>
          </ac:spMkLst>
        </pc:spChg>
        <pc:spChg chg="add mod">
          <ac:chgData name="Cobb, Andrew" userId="de61d3d1-edb3-4519-8281-bf0eb90276a4" providerId="ADAL" clId="{AFC5F2B2-BE67-4FF0-BCBB-05D0066F76A7}" dt="2022-05-25T14:36:03.686" v="116" actId="1076"/>
          <ac:spMkLst>
            <pc:docMk/>
            <pc:sldMk cId="2707662803" sldId="257"/>
            <ac:spMk id="6" creationId="{65E5D018-450B-4E54-A8D4-296BA72A94F1}"/>
          </ac:spMkLst>
        </pc:spChg>
        <pc:spChg chg="add mod">
          <ac:chgData name="Cobb, Andrew" userId="de61d3d1-edb3-4519-8281-bf0eb90276a4" providerId="ADAL" clId="{AFC5F2B2-BE67-4FF0-BCBB-05D0066F76A7}" dt="2022-05-25T14:36:19.538" v="119" actId="1076"/>
          <ac:spMkLst>
            <pc:docMk/>
            <pc:sldMk cId="2707662803" sldId="257"/>
            <ac:spMk id="7" creationId="{FD52FAF3-A362-4924-82EC-2256BA67A7CA}"/>
          </ac:spMkLst>
        </pc:spChg>
        <pc:spChg chg="add mod">
          <ac:chgData name="Cobb, Andrew" userId="de61d3d1-edb3-4519-8281-bf0eb90276a4" providerId="ADAL" clId="{AFC5F2B2-BE67-4FF0-BCBB-05D0066F76A7}" dt="2022-05-25T14:38:37.206" v="149" actId="1076"/>
          <ac:spMkLst>
            <pc:docMk/>
            <pc:sldMk cId="2707662803" sldId="257"/>
            <ac:spMk id="10" creationId="{9FDC0413-3BBF-4CC2-87C4-3F4C17A03F54}"/>
          </ac:spMkLst>
        </pc:spChg>
        <pc:spChg chg="add mod">
          <ac:chgData name="Cobb, Andrew" userId="de61d3d1-edb3-4519-8281-bf0eb90276a4" providerId="ADAL" clId="{AFC5F2B2-BE67-4FF0-BCBB-05D0066F76A7}" dt="2022-05-25T14:37:50.595" v="144" actId="14100"/>
          <ac:spMkLst>
            <pc:docMk/>
            <pc:sldMk cId="2707662803" sldId="257"/>
            <ac:spMk id="11" creationId="{0C40DAED-AAB8-409F-98FF-0FF9061FAB2A}"/>
          </ac:spMkLst>
        </pc:spChg>
        <pc:spChg chg="add mod">
          <ac:chgData name="Cobb, Andrew" userId="de61d3d1-edb3-4519-8281-bf0eb90276a4" providerId="ADAL" clId="{AFC5F2B2-BE67-4FF0-BCBB-05D0066F76A7}" dt="2022-05-25T14:38:43.416" v="152" actId="14100"/>
          <ac:spMkLst>
            <pc:docMk/>
            <pc:sldMk cId="2707662803" sldId="257"/>
            <ac:spMk id="14" creationId="{60E50A19-D7AA-4E3D-9BBC-95C411BBC5F1}"/>
          </ac:spMkLst>
        </pc:spChg>
        <pc:spChg chg="add mod">
          <ac:chgData name="Cobb, Andrew" userId="de61d3d1-edb3-4519-8281-bf0eb90276a4" providerId="ADAL" clId="{AFC5F2B2-BE67-4FF0-BCBB-05D0066F76A7}" dt="2022-05-25T14:38:54.889" v="164" actId="1076"/>
          <ac:spMkLst>
            <pc:docMk/>
            <pc:sldMk cId="2707662803" sldId="257"/>
            <ac:spMk id="15" creationId="{D5588A6B-BA12-4F59-92B5-4BA73DE55206}"/>
          </ac:spMkLst>
        </pc:spChg>
        <pc:spChg chg="add del mod">
          <ac:chgData name="Cobb, Andrew" userId="de61d3d1-edb3-4519-8281-bf0eb90276a4" providerId="ADAL" clId="{AFC5F2B2-BE67-4FF0-BCBB-05D0066F76A7}" dt="2022-05-26T10:17:02.259" v="295" actId="478"/>
          <ac:spMkLst>
            <pc:docMk/>
            <pc:sldMk cId="2707662803" sldId="257"/>
            <ac:spMk id="16" creationId="{2EB8198B-90F5-4884-B40E-70133440DFCE}"/>
          </ac:spMkLst>
        </pc:spChg>
        <pc:spChg chg="add mod">
          <ac:chgData name="Cobb, Andrew" userId="de61d3d1-edb3-4519-8281-bf0eb90276a4" providerId="ADAL" clId="{AFC5F2B2-BE67-4FF0-BCBB-05D0066F76A7}" dt="2022-05-26T10:17:07.926" v="297" actId="14100"/>
          <ac:spMkLst>
            <pc:docMk/>
            <pc:sldMk cId="2707662803" sldId="257"/>
            <ac:spMk id="17" creationId="{EACC2E6D-F8B2-40C8-A29A-1E8D9E979E74}"/>
          </ac:spMkLst>
        </pc:spChg>
        <pc:picChg chg="add mod">
          <ac:chgData name="Cobb, Andrew" userId="de61d3d1-edb3-4519-8281-bf0eb90276a4" providerId="ADAL" clId="{AFC5F2B2-BE67-4FF0-BCBB-05D0066F76A7}" dt="2022-05-25T14:35:59.181" v="115" actId="1076"/>
          <ac:picMkLst>
            <pc:docMk/>
            <pc:sldMk cId="2707662803" sldId="257"/>
            <ac:picMk id="5" creationId="{41C24BD1-8DC2-478F-AA2E-A107EB746ADE}"/>
          </ac:picMkLst>
        </pc:picChg>
        <pc:picChg chg="add mod">
          <ac:chgData name="Cobb, Andrew" userId="de61d3d1-edb3-4519-8281-bf0eb90276a4" providerId="ADAL" clId="{AFC5F2B2-BE67-4FF0-BCBB-05D0066F76A7}" dt="2022-05-25T14:37:24.231" v="124" actId="14100"/>
          <ac:picMkLst>
            <pc:docMk/>
            <pc:sldMk cId="2707662803" sldId="257"/>
            <ac:picMk id="9" creationId="{0F4C6A94-AF16-4B6B-9C5B-258E8AFF90F2}"/>
          </ac:picMkLst>
        </pc:picChg>
        <pc:picChg chg="add mod">
          <ac:chgData name="Cobb, Andrew" userId="de61d3d1-edb3-4519-8281-bf0eb90276a4" providerId="ADAL" clId="{AFC5F2B2-BE67-4FF0-BCBB-05D0066F76A7}" dt="2022-05-25T14:38:34.239" v="148" actId="1076"/>
          <ac:picMkLst>
            <pc:docMk/>
            <pc:sldMk cId="2707662803" sldId="257"/>
            <ac:picMk id="13" creationId="{4C1C324C-E8D1-4E86-B102-3DD1A356F631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19:28.684" v="319" actId="1076"/>
        <pc:sldMkLst>
          <pc:docMk/>
          <pc:sldMk cId="2121422465" sldId="258"/>
        </pc:sldMkLst>
        <pc:spChg chg="del mod">
          <ac:chgData name="Cobb, Andrew" userId="de61d3d1-edb3-4519-8281-bf0eb90276a4" providerId="ADAL" clId="{AFC5F2B2-BE67-4FF0-BCBB-05D0066F76A7}" dt="2022-05-25T14:40:34.696" v="174" actId="478"/>
          <ac:spMkLst>
            <pc:docMk/>
            <pc:sldMk cId="2121422465" sldId="258"/>
            <ac:spMk id="2" creationId="{4F60B496-42C2-4982-B541-3DD316077A07}"/>
          </ac:spMkLst>
        </pc:spChg>
        <pc:spChg chg="del">
          <ac:chgData name="Cobb, Andrew" userId="de61d3d1-edb3-4519-8281-bf0eb90276a4" providerId="ADAL" clId="{AFC5F2B2-BE67-4FF0-BCBB-05D0066F76A7}" dt="2022-05-25T14:40:33.050" v="171"/>
          <ac:spMkLst>
            <pc:docMk/>
            <pc:sldMk cId="2121422465" sldId="258"/>
            <ac:spMk id="3" creationId="{16F58CBF-41DD-4AC1-B920-D741A06C5336}"/>
          </ac:spMkLst>
        </pc:spChg>
        <pc:spChg chg="add mod">
          <ac:chgData name="Cobb, Andrew" userId="de61d3d1-edb3-4519-8281-bf0eb90276a4" providerId="ADAL" clId="{AFC5F2B2-BE67-4FF0-BCBB-05D0066F76A7}" dt="2022-05-26T10:19:28.684" v="319" actId="1076"/>
          <ac:spMkLst>
            <pc:docMk/>
            <pc:sldMk cId="2121422465" sldId="258"/>
            <ac:spMk id="6" creationId="{F1B6D0A1-604F-409D-82EA-17B565FA6D1F}"/>
          </ac:spMkLst>
        </pc:spChg>
        <pc:spChg chg="add mod">
          <ac:chgData name="Cobb, Andrew" userId="de61d3d1-edb3-4519-8281-bf0eb90276a4" providerId="ADAL" clId="{AFC5F2B2-BE67-4FF0-BCBB-05D0066F76A7}" dt="2022-05-25T14:41:13.896" v="194" actId="1076"/>
          <ac:spMkLst>
            <pc:docMk/>
            <pc:sldMk cId="2121422465" sldId="258"/>
            <ac:spMk id="7" creationId="{C0297EE8-F5DA-4C88-B8AF-C06983FA7996}"/>
          </ac:spMkLst>
        </pc:spChg>
        <pc:spChg chg="add mod">
          <ac:chgData name="Cobb, Andrew" userId="de61d3d1-edb3-4519-8281-bf0eb90276a4" providerId="ADAL" clId="{AFC5F2B2-BE67-4FF0-BCBB-05D0066F76A7}" dt="2022-05-25T14:42:09.502" v="202" actId="14100"/>
          <ac:spMkLst>
            <pc:docMk/>
            <pc:sldMk cId="2121422465" sldId="258"/>
            <ac:spMk id="10" creationId="{2A40A5A4-7DA4-4093-86A5-9AB5B8EFF783}"/>
          </ac:spMkLst>
        </pc:spChg>
        <pc:spChg chg="add mod">
          <ac:chgData name="Cobb, Andrew" userId="de61d3d1-edb3-4519-8281-bf0eb90276a4" providerId="ADAL" clId="{AFC5F2B2-BE67-4FF0-BCBB-05D0066F76A7}" dt="2022-05-25T14:44:27.163" v="264" actId="20577"/>
          <ac:spMkLst>
            <pc:docMk/>
            <pc:sldMk cId="2121422465" sldId="258"/>
            <ac:spMk id="11" creationId="{7692893D-89CA-422B-9CEC-9FD0CD0B6C31}"/>
          </ac:spMkLst>
        </pc:spChg>
        <pc:spChg chg="add mod">
          <ac:chgData name="Cobb, Andrew" userId="de61d3d1-edb3-4519-8281-bf0eb90276a4" providerId="ADAL" clId="{AFC5F2B2-BE67-4FF0-BCBB-05D0066F76A7}" dt="2022-05-25T14:43:47.764" v="228" actId="14100"/>
          <ac:spMkLst>
            <pc:docMk/>
            <pc:sldMk cId="2121422465" sldId="258"/>
            <ac:spMk id="14" creationId="{89DA208A-D5D5-41BB-A450-0A9CE25311E2}"/>
          </ac:spMkLst>
        </pc:spChg>
        <pc:spChg chg="add del mod">
          <ac:chgData name="Cobb, Andrew" userId="de61d3d1-edb3-4519-8281-bf0eb90276a4" providerId="ADAL" clId="{AFC5F2B2-BE67-4FF0-BCBB-05D0066F76A7}" dt="2022-05-25T14:44:30.742" v="266" actId="478"/>
          <ac:spMkLst>
            <pc:docMk/>
            <pc:sldMk cId="2121422465" sldId="258"/>
            <ac:spMk id="15" creationId="{2CA72028-9054-4D2F-A3A3-866BF2C0BCBE}"/>
          </ac:spMkLst>
        </pc:spChg>
        <pc:spChg chg="add mod">
          <ac:chgData name="Cobb, Andrew" userId="de61d3d1-edb3-4519-8281-bf0eb90276a4" providerId="ADAL" clId="{AFC5F2B2-BE67-4FF0-BCBB-05D0066F76A7}" dt="2022-05-25T14:44:43.197" v="284" actId="14100"/>
          <ac:spMkLst>
            <pc:docMk/>
            <pc:sldMk cId="2121422465" sldId="258"/>
            <ac:spMk id="16" creationId="{B77EFDD5-7D8E-45FC-BE85-27DD9908104C}"/>
          </ac:spMkLst>
        </pc:spChg>
        <pc:spChg chg="add mod">
          <ac:chgData name="Cobb, Andrew" userId="de61d3d1-edb3-4519-8281-bf0eb90276a4" providerId="ADAL" clId="{AFC5F2B2-BE67-4FF0-BCBB-05D0066F76A7}" dt="2022-05-25T14:44:59.871" v="290" actId="1076"/>
          <ac:spMkLst>
            <pc:docMk/>
            <pc:sldMk cId="2121422465" sldId="258"/>
            <ac:spMk id="17" creationId="{A53B6434-B64D-4617-847B-1E54EDB5E2D7}"/>
          </ac:spMkLst>
        </pc:spChg>
        <pc:picChg chg="add mod">
          <ac:chgData name="Cobb, Andrew" userId="de61d3d1-edb3-4519-8281-bf0eb90276a4" providerId="ADAL" clId="{AFC5F2B2-BE67-4FF0-BCBB-05D0066F76A7}" dt="2022-05-25T14:41:59.360" v="199" actId="1076"/>
          <ac:picMkLst>
            <pc:docMk/>
            <pc:sldMk cId="2121422465" sldId="258"/>
            <ac:picMk id="5" creationId="{BF14BF7D-D73B-49E9-9DD9-4B451F94DFFE}"/>
          </ac:picMkLst>
        </pc:picChg>
        <pc:picChg chg="add mod">
          <ac:chgData name="Cobb, Andrew" userId="de61d3d1-edb3-4519-8281-bf0eb90276a4" providerId="ADAL" clId="{AFC5F2B2-BE67-4FF0-BCBB-05D0066F76A7}" dt="2022-05-25T14:43:34.781" v="226" actId="1076"/>
          <ac:picMkLst>
            <pc:docMk/>
            <pc:sldMk cId="2121422465" sldId="258"/>
            <ac:picMk id="9" creationId="{2ECC8B90-A9DD-41BA-943C-7D37045D8161}"/>
          </ac:picMkLst>
        </pc:picChg>
        <pc:picChg chg="add mod">
          <ac:chgData name="Cobb, Andrew" userId="de61d3d1-edb3-4519-8281-bf0eb90276a4" providerId="ADAL" clId="{AFC5F2B2-BE67-4FF0-BCBB-05D0066F76A7}" dt="2022-05-25T14:43:29.179" v="223" actId="1076"/>
          <ac:picMkLst>
            <pc:docMk/>
            <pc:sldMk cId="2121422465" sldId="258"/>
            <ac:picMk id="13" creationId="{3B59D3B1-4E62-4ED4-B349-643003BCFF5A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22:01.321" v="390" actId="1076"/>
        <pc:sldMkLst>
          <pc:docMk/>
          <pc:sldMk cId="2154830556" sldId="259"/>
        </pc:sldMkLst>
        <pc:spChg chg="del">
          <ac:chgData name="Cobb, Andrew" userId="de61d3d1-edb3-4519-8281-bf0eb90276a4" providerId="ADAL" clId="{AFC5F2B2-BE67-4FF0-BCBB-05D0066F76A7}" dt="2022-05-26T10:19:14.494" v="312" actId="478"/>
          <ac:spMkLst>
            <pc:docMk/>
            <pc:sldMk cId="2154830556" sldId="259"/>
            <ac:spMk id="2" creationId="{EE818A07-B0FC-4F7E-96F2-65BE071B8531}"/>
          </ac:spMkLst>
        </pc:spChg>
        <pc:spChg chg="del">
          <ac:chgData name="Cobb, Andrew" userId="de61d3d1-edb3-4519-8281-bf0eb90276a4" providerId="ADAL" clId="{AFC5F2B2-BE67-4FF0-BCBB-05D0066F76A7}" dt="2022-05-26T10:18:19.405" v="299" actId="478"/>
          <ac:spMkLst>
            <pc:docMk/>
            <pc:sldMk cId="2154830556" sldId="259"/>
            <ac:spMk id="3" creationId="{81F11026-CB1D-403F-B7E6-9F1601F0394B}"/>
          </ac:spMkLst>
        </pc:spChg>
        <pc:spChg chg="add mod">
          <ac:chgData name="Cobb, Andrew" userId="de61d3d1-edb3-4519-8281-bf0eb90276a4" providerId="ADAL" clId="{AFC5F2B2-BE67-4FF0-BCBB-05D0066F76A7}" dt="2022-05-26T10:19:45.254" v="324" actId="14100"/>
          <ac:spMkLst>
            <pc:docMk/>
            <pc:sldMk cId="2154830556" sldId="259"/>
            <ac:spMk id="10" creationId="{362FD243-B507-4C09-B2D0-4772E298B1D7}"/>
          </ac:spMkLst>
        </pc:spChg>
        <pc:spChg chg="add mod">
          <ac:chgData name="Cobb, Andrew" userId="de61d3d1-edb3-4519-8281-bf0eb90276a4" providerId="ADAL" clId="{AFC5F2B2-BE67-4FF0-BCBB-05D0066F76A7}" dt="2022-05-26T10:20:01.855" v="328" actId="1076"/>
          <ac:spMkLst>
            <pc:docMk/>
            <pc:sldMk cId="2154830556" sldId="259"/>
            <ac:spMk id="11" creationId="{9926CDC6-F026-4F5E-88DB-A1B8A0C31E28}"/>
          </ac:spMkLst>
        </pc:spChg>
        <pc:spChg chg="add mod">
          <ac:chgData name="Cobb, Andrew" userId="de61d3d1-edb3-4519-8281-bf0eb90276a4" providerId="ADAL" clId="{AFC5F2B2-BE67-4FF0-BCBB-05D0066F76A7}" dt="2022-05-26T10:20:14.598" v="355" actId="1038"/>
          <ac:spMkLst>
            <pc:docMk/>
            <pc:sldMk cId="2154830556" sldId="259"/>
            <ac:spMk id="12" creationId="{32DB2050-AB25-4B20-973D-27CA0C4A5004}"/>
          </ac:spMkLst>
        </pc:spChg>
        <pc:spChg chg="add mod">
          <ac:chgData name="Cobb, Andrew" userId="de61d3d1-edb3-4519-8281-bf0eb90276a4" providerId="ADAL" clId="{AFC5F2B2-BE67-4FF0-BCBB-05D0066F76A7}" dt="2022-05-26T10:20:23.714" v="357" actId="1076"/>
          <ac:spMkLst>
            <pc:docMk/>
            <pc:sldMk cId="2154830556" sldId="259"/>
            <ac:spMk id="13" creationId="{C5DCDCBB-624B-4650-AE0E-85E197B4E7D9}"/>
          </ac:spMkLst>
        </pc:spChg>
        <pc:spChg chg="add mod">
          <ac:chgData name="Cobb, Andrew" userId="de61d3d1-edb3-4519-8281-bf0eb90276a4" providerId="ADAL" clId="{AFC5F2B2-BE67-4FF0-BCBB-05D0066F76A7}" dt="2022-05-26T10:20:39.696" v="369" actId="1076"/>
          <ac:spMkLst>
            <pc:docMk/>
            <pc:sldMk cId="2154830556" sldId="259"/>
            <ac:spMk id="14" creationId="{8DAFDED3-6482-4D8B-A0DF-BFE26656C782}"/>
          </ac:spMkLst>
        </pc:spChg>
        <pc:spChg chg="add mod">
          <ac:chgData name="Cobb, Andrew" userId="de61d3d1-edb3-4519-8281-bf0eb90276a4" providerId="ADAL" clId="{AFC5F2B2-BE67-4FF0-BCBB-05D0066F76A7}" dt="2022-05-26T10:20:52.772" v="382" actId="1076"/>
          <ac:spMkLst>
            <pc:docMk/>
            <pc:sldMk cId="2154830556" sldId="259"/>
            <ac:spMk id="15" creationId="{32D59C5E-2556-4BD4-A74D-5FB54A8EF360}"/>
          </ac:spMkLst>
        </pc:spChg>
        <pc:spChg chg="add mod">
          <ac:chgData name="Cobb, Andrew" userId="de61d3d1-edb3-4519-8281-bf0eb90276a4" providerId="ADAL" clId="{AFC5F2B2-BE67-4FF0-BCBB-05D0066F76A7}" dt="2022-05-26T10:22:01.321" v="390" actId="1076"/>
          <ac:spMkLst>
            <pc:docMk/>
            <pc:sldMk cId="2154830556" sldId="259"/>
            <ac:spMk id="16" creationId="{3415E68D-FDE1-40BB-88F5-A0E7062B8E0B}"/>
          </ac:spMkLst>
        </pc:spChg>
        <pc:picChg chg="add mod">
          <ac:chgData name="Cobb, Andrew" userId="de61d3d1-edb3-4519-8281-bf0eb90276a4" providerId="ADAL" clId="{AFC5F2B2-BE67-4FF0-BCBB-05D0066F76A7}" dt="2022-05-26T10:19:38.835" v="322" actId="1076"/>
          <ac:picMkLst>
            <pc:docMk/>
            <pc:sldMk cId="2154830556" sldId="259"/>
            <ac:picMk id="5" creationId="{B84F5173-3751-4BF1-9AE0-6DE27FECB980}"/>
          </ac:picMkLst>
        </pc:picChg>
        <pc:picChg chg="add mod">
          <ac:chgData name="Cobb, Andrew" userId="de61d3d1-edb3-4519-8281-bf0eb90276a4" providerId="ADAL" clId="{AFC5F2B2-BE67-4FF0-BCBB-05D0066F76A7}" dt="2022-05-26T10:20:05.284" v="329" actId="1076"/>
          <ac:picMkLst>
            <pc:docMk/>
            <pc:sldMk cId="2154830556" sldId="259"/>
            <ac:picMk id="7" creationId="{EE170127-FCCC-4CE4-8974-06415B9E0D53}"/>
          </ac:picMkLst>
        </pc:picChg>
        <pc:picChg chg="add mod">
          <ac:chgData name="Cobb, Andrew" userId="de61d3d1-edb3-4519-8281-bf0eb90276a4" providerId="ADAL" clId="{AFC5F2B2-BE67-4FF0-BCBB-05D0066F76A7}" dt="2022-05-26T10:19:15.968" v="313" actId="1076"/>
          <ac:picMkLst>
            <pc:docMk/>
            <pc:sldMk cId="2154830556" sldId="259"/>
            <ac:picMk id="9" creationId="{FA5046A4-56CF-45F9-B54A-09088DF3ACE7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26:48.558" v="443" actId="20577"/>
        <pc:sldMkLst>
          <pc:docMk/>
          <pc:sldMk cId="3580672608" sldId="260"/>
        </pc:sldMkLst>
        <pc:spChg chg="del mod">
          <ac:chgData name="Cobb, Andrew" userId="de61d3d1-edb3-4519-8281-bf0eb90276a4" providerId="ADAL" clId="{AFC5F2B2-BE67-4FF0-BCBB-05D0066F76A7}" dt="2022-05-26T10:22:07.416" v="392" actId="478"/>
          <ac:spMkLst>
            <pc:docMk/>
            <pc:sldMk cId="3580672608" sldId="260"/>
            <ac:spMk id="2" creationId="{569ADA66-E3D9-419E-8E6A-4EE5C03D2BD9}"/>
          </ac:spMkLst>
        </pc:spChg>
        <pc:spChg chg="del">
          <ac:chgData name="Cobb, Andrew" userId="de61d3d1-edb3-4519-8281-bf0eb90276a4" providerId="ADAL" clId="{AFC5F2B2-BE67-4FF0-BCBB-05D0066F76A7}" dt="2022-05-26T10:23:49.654" v="398"/>
          <ac:spMkLst>
            <pc:docMk/>
            <pc:sldMk cId="3580672608" sldId="260"/>
            <ac:spMk id="3" creationId="{6AD446B9-3CF7-44E4-8A68-95E867A6A2DB}"/>
          </ac:spMkLst>
        </pc:spChg>
        <pc:spChg chg="add mod">
          <ac:chgData name="Cobb, Andrew" userId="de61d3d1-edb3-4519-8281-bf0eb90276a4" providerId="ADAL" clId="{AFC5F2B2-BE67-4FF0-BCBB-05D0066F76A7}" dt="2022-05-26T10:22:16.070" v="397" actId="20577"/>
          <ac:spMkLst>
            <pc:docMk/>
            <pc:sldMk cId="3580672608" sldId="260"/>
            <ac:spMk id="4" creationId="{7E5A9CC0-7728-4987-A25F-D3283DD5FF72}"/>
          </ac:spMkLst>
        </pc:spChg>
        <pc:spChg chg="add mod">
          <ac:chgData name="Cobb, Andrew" userId="de61d3d1-edb3-4519-8281-bf0eb90276a4" providerId="ADAL" clId="{AFC5F2B2-BE67-4FF0-BCBB-05D0066F76A7}" dt="2022-05-26T10:24:08.193" v="405" actId="14100"/>
          <ac:spMkLst>
            <pc:docMk/>
            <pc:sldMk cId="3580672608" sldId="260"/>
            <ac:spMk id="7" creationId="{7E67AF75-9AC6-4CBC-917A-2DAF7DD67F66}"/>
          </ac:spMkLst>
        </pc:spChg>
        <pc:spChg chg="add mod">
          <ac:chgData name="Cobb, Andrew" userId="de61d3d1-edb3-4519-8281-bf0eb90276a4" providerId="ADAL" clId="{AFC5F2B2-BE67-4FF0-BCBB-05D0066F76A7}" dt="2022-05-26T10:24:26.756" v="407" actId="1076"/>
          <ac:spMkLst>
            <pc:docMk/>
            <pc:sldMk cId="3580672608" sldId="260"/>
            <ac:spMk id="8" creationId="{1169F89D-8F69-468F-BE4B-FDE7C7436687}"/>
          </ac:spMkLst>
        </pc:spChg>
        <pc:spChg chg="add mod">
          <ac:chgData name="Cobb, Andrew" userId="de61d3d1-edb3-4519-8281-bf0eb90276a4" providerId="ADAL" clId="{AFC5F2B2-BE67-4FF0-BCBB-05D0066F76A7}" dt="2022-05-26T10:25:07.412" v="415" actId="1076"/>
          <ac:spMkLst>
            <pc:docMk/>
            <pc:sldMk cId="3580672608" sldId="260"/>
            <ac:spMk id="11" creationId="{519E4A41-5370-4263-9D8F-3D473749F213}"/>
          </ac:spMkLst>
        </pc:spChg>
        <pc:spChg chg="add mod">
          <ac:chgData name="Cobb, Andrew" userId="de61d3d1-edb3-4519-8281-bf0eb90276a4" providerId="ADAL" clId="{AFC5F2B2-BE67-4FF0-BCBB-05D0066F76A7}" dt="2022-05-26T10:25:20.205" v="428" actId="1076"/>
          <ac:spMkLst>
            <pc:docMk/>
            <pc:sldMk cId="3580672608" sldId="260"/>
            <ac:spMk id="12" creationId="{0E44A522-42D4-4F24-A084-F191F1DF1E8E}"/>
          </ac:spMkLst>
        </pc:spChg>
        <pc:spChg chg="add mod">
          <ac:chgData name="Cobb, Andrew" userId="de61d3d1-edb3-4519-8281-bf0eb90276a4" providerId="ADAL" clId="{AFC5F2B2-BE67-4FF0-BCBB-05D0066F76A7}" dt="2022-05-26T10:26:31.307" v="435" actId="1076"/>
          <ac:spMkLst>
            <pc:docMk/>
            <pc:sldMk cId="3580672608" sldId="260"/>
            <ac:spMk id="15" creationId="{8322FA49-6FE4-4545-9706-5B00C7136F5C}"/>
          </ac:spMkLst>
        </pc:spChg>
        <pc:spChg chg="add del mod">
          <ac:chgData name="Cobb, Andrew" userId="de61d3d1-edb3-4519-8281-bf0eb90276a4" providerId="ADAL" clId="{AFC5F2B2-BE67-4FF0-BCBB-05D0066F76A7}" dt="2022-05-26T10:26:37.392" v="437" actId="478"/>
          <ac:spMkLst>
            <pc:docMk/>
            <pc:sldMk cId="3580672608" sldId="260"/>
            <ac:spMk id="16" creationId="{A119D889-40E8-4843-BAD0-879A2E6A0C83}"/>
          </ac:spMkLst>
        </pc:spChg>
        <pc:spChg chg="add mod">
          <ac:chgData name="Cobb, Andrew" userId="de61d3d1-edb3-4519-8281-bf0eb90276a4" providerId="ADAL" clId="{AFC5F2B2-BE67-4FF0-BCBB-05D0066F76A7}" dt="2022-05-26T10:26:48.558" v="443" actId="20577"/>
          <ac:spMkLst>
            <pc:docMk/>
            <pc:sldMk cId="3580672608" sldId="260"/>
            <ac:spMk id="17" creationId="{AA0B5142-1BF5-4847-B228-B506A58D4899}"/>
          </ac:spMkLst>
        </pc:spChg>
        <pc:picChg chg="add mod">
          <ac:chgData name="Cobb, Andrew" userId="de61d3d1-edb3-4519-8281-bf0eb90276a4" providerId="ADAL" clId="{AFC5F2B2-BE67-4FF0-BCBB-05D0066F76A7}" dt="2022-05-26T10:25:01.436" v="413" actId="1076"/>
          <ac:picMkLst>
            <pc:docMk/>
            <pc:sldMk cId="3580672608" sldId="260"/>
            <ac:picMk id="6" creationId="{17450B8E-6260-4760-B061-5AFA995740E7}"/>
          </ac:picMkLst>
        </pc:picChg>
        <pc:picChg chg="add mod">
          <ac:chgData name="Cobb, Andrew" userId="de61d3d1-edb3-4519-8281-bf0eb90276a4" providerId="ADAL" clId="{AFC5F2B2-BE67-4FF0-BCBB-05D0066F76A7}" dt="2022-05-26T10:24:59.589" v="412" actId="1076"/>
          <ac:picMkLst>
            <pc:docMk/>
            <pc:sldMk cId="3580672608" sldId="260"/>
            <ac:picMk id="10" creationId="{66314B11-F918-4D0D-8B33-CF5AA9AF5B1E}"/>
          </ac:picMkLst>
        </pc:picChg>
        <pc:picChg chg="add mod">
          <ac:chgData name="Cobb, Andrew" userId="de61d3d1-edb3-4519-8281-bf0eb90276a4" providerId="ADAL" clId="{AFC5F2B2-BE67-4FF0-BCBB-05D0066F76A7}" dt="2022-05-26T10:26:20.389" v="433" actId="1076"/>
          <ac:picMkLst>
            <pc:docMk/>
            <pc:sldMk cId="3580672608" sldId="260"/>
            <ac:picMk id="14" creationId="{06E51A89-6D19-452D-AAFA-63E417216837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40:04.848" v="677" actId="1076"/>
        <pc:sldMkLst>
          <pc:docMk/>
          <pc:sldMk cId="4245364856" sldId="261"/>
        </pc:sldMkLst>
        <pc:spChg chg="del mod">
          <ac:chgData name="Cobb, Andrew" userId="de61d3d1-edb3-4519-8281-bf0eb90276a4" providerId="ADAL" clId="{AFC5F2B2-BE67-4FF0-BCBB-05D0066F76A7}" dt="2022-05-26T10:29:15.614" v="448" actId="478"/>
          <ac:spMkLst>
            <pc:docMk/>
            <pc:sldMk cId="4245364856" sldId="261"/>
            <ac:spMk id="2" creationId="{A873D025-0D4F-4DCB-84D7-2F4AC5E9B458}"/>
          </ac:spMkLst>
        </pc:spChg>
        <pc:spChg chg="del">
          <ac:chgData name="Cobb, Andrew" userId="de61d3d1-edb3-4519-8281-bf0eb90276a4" providerId="ADAL" clId="{AFC5F2B2-BE67-4FF0-BCBB-05D0066F76A7}" dt="2022-05-26T10:29:13.406" v="445"/>
          <ac:spMkLst>
            <pc:docMk/>
            <pc:sldMk cId="4245364856" sldId="261"/>
            <ac:spMk id="3" creationId="{97BDA7FB-E702-4E87-B7AD-B35B929FF403}"/>
          </ac:spMkLst>
        </pc:spChg>
        <pc:spChg chg="add mod">
          <ac:chgData name="Cobb, Andrew" userId="de61d3d1-edb3-4519-8281-bf0eb90276a4" providerId="ADAL" clId="{AFC5F2B2-BE67-4FF0-BCBB-05D0066F76A7}" dt="2022-05-26T10:33:47.567" v="527" actId="14100"/>
          <ac:spMkLst>
            <pc:docMk/>
            <pc:sldMk cId="4245364856" sldId="261"/>
            <ac:spMk id="6" creationId="{532E6896-7888-49D4-A5C9-31A30FE014DD}"/>
          </ac:spMkLst>
        </pc:spChg>
        <pc:spChg chg="add mod">
          <ac:chgData name="Cobb, Andrew" userId="de61d3d1-edb3-4519-8281-bf0eb90276a4" providerId="ADAL" clId="{AFC5F2B2-BE67-4FF0-BCBB-05D0066F76A7}" dt="2022-05-26T10:33:50.912" v="528" actId="1076"/>
          <ac:spMkLst>
            <pc:docMk/>
            <pc:sldMk cId="4245364856" sldId="261"/>
            <ac:spMk id="7" creationId="{F4CEE59B-1B61-4E4B-939E-C54674372502}"/>
          </ac:spMkLst>
        </pc:spChg>
        <pc:spChg chg="add mod">
          <ac:chgData name="Cobb, Andrew" userId="de61d3d1-edb3-4519-8281-bf0eb90276a4" providerId="ADAL" clId="{AFC5F2B2-BE67-4FF0-BCBB-05D0066F76A7}" dt="2022-05-26T10:33:57.431" v="530" actId="14100"/>
          <ac:spMkLst>
            <pc:docMk/>
            <pc:sldMk cId="4245364856" sldId="261"/>
            <ac:spMk id="10" creationId="{B61A53D4-E75A-47F8-9F3F-39937A64126E}"/>
          </ac:spMkLst>
        </pc:spChg>
        <pc:spChg chg="add mod ord">
          <ac:chgData name="Cobb, Andrew" userId="de61d3d1-edb3-4519-8281-bf0eb90276a4" providerId="ADAL" clId="{AFC5F2B2-BE67-4FF0-BCBB-05D0066F76A7}" dt="2022-05-26T10:36:10.591" v="585" actId="1076"/>
          <ac:spMkLst>
            <pc:docMk/>
            <pc:sldMk cId="4245364856" sldId="261"/>
            <ac:spMk id="11" creationId="{6076C5F7-3785-4731-9C98-F323B12F623F}"/>
          </ac:spMkLst>
        </pc:spChg>
        <pc:spChg chg="add mod">
          <ac:chgData name="Cobb, Andrew" userId="de61d3d1-edb3-4519-8281-bf0eb90276a4" providerId="ADAL" clId="{AFC5F2B2-BE67-4FF0-BCBB-05D0066F76A7}" dt="2022-05-26T10:34:02.293" v="531" actId="1076"/>
          <ac:spMkLst>
            <pc:docMk/>
            <pc:sldMk cId="4245364856" sldId="261"/>
            <ac:spMk id="14" creationId="{A33F7E7C-E1A8-4E78-8076-4F1B61D03202}"/>
          </ac:spMkLst>
        </pc:spChg>
        <pc:spChg chg="add mod ord">
          <ac:chgData name="Cobb, Andrew" userId="de61d3d1-edb3-4519-8281-bf0eb90276a4" providerId="ADAL" clId="{AFC5F2B2-BE67-4FF0-BCBB-05D0066F76A7}" dt="2022-05-26T10:35:03.591" v="559" actId="1076"/>
          <ac:spMkLst>
            <pc:docMk/>
            <pc:sldMk cId="4245364856" sldId="261"/>
            <ac:spMk id="15" creationId="{3DDB56A2-145B-4DF3-B0AC-751586E7679C}"/>
          </ac:spMkLst>
        </pc:spChg>
        <pc:spChg chg="add mod">
          <ac:chgData name="Cobb, Andrew" userId="de61d3d1-edb3-4519-8281-bf0eb90276a4" providerId="ADAL" clId="{AFC5F2B2-BE67-4FF0-BCBB-05D0066F76A7}" dt="2022-05-26T10:34:02.293" v="531" actId="1076"/>
          <ac:spMkLst>
            <pc:docMk/>
            <pc:sldMk cId="4245364856" sldId="261"/>
            <ac:spMk id="16" creationId="{D15A5152-3CAA-4F8E-99CD-F4D58E0CEC66}"/>
          </ac:spMkLst>
        </pc:spChg>
        <pc:spChg chg="add mod">
          <ac:chgData name="Cobb, Andrew" userId="de61d3d1-edb3-4519-8281-bf0eb90276a4" providerId="ADAL" clId="{AFC5F2B2-BE67-4FF0-BCBB-05D0066F76A7}" dt="2022-05-26T10:34:19.074" v="538" actId="14100"/>
          <ac:spMkLst>
            <pc:docMk/>
            <pc:sldMk cId="4245364856" sldId="261"/>
            <ac:spMk id="19" creationId="{CCAB9DCF-2A91-40B5-8F06-F509A87B2101}"/>
          </ac:spMkLst>
        </pc:spChg>
        <pc:spChg chg="add mod">
          <ac:chgData name="Cobb, Andrew" userId="de61d3d1-edb3-4519-8281-bf0eb90276a4" providerId="ADAL" clId="{AFC5F2B2-BE67-4FF0-BCBB-05D0066F76A7}" dt="2022-05-26T10:34:25.503" v="539"/>
          <ac:spMkLst>
            <pc:docMk/>
            <pc:sldMk cId="4245364856" sldId="261"/>
            <ac:spMk id="20" creationId="{44581067-3266-4382-8339-3A244EF4F385}"/>
          </ac:spMkLst>
        </pc:spChg>
        <pc:spChg chg="add mod">
          <ac:chgData name="Cobb, Andrew" userId="de61d3d1-edb3-4519-8281-bf0eb90276a4" providerId="ADAL" clId="{AFC5F2B2-BE67-4FF0-BCBB-05D0066F76A7}" dt="2022-05-26T10:36:34.515" v="618" actId="1076"/>
          <ac:spMkLst>
            <pc:docMk/>
            <pc:sldMk cId="4245364856" sldId="261"/>
            <ac:spMk id="23" creationId="{6B05E2CC-4725-47F9-91B7-840D88A678DC}"/>
          </ac:spMkLst>
        </pc:spChg>
        <pc:spChg chg="add mod">
          <ac:chgData name="Cobb, Andrew" userId="de61d3d1-edb3-4519-8281-bf0eb90276a4" providerId="ADAL" clId="{AFC5F2B2-BE67-4FF0-BCBB-05D0066F76A7}" dt="2022-05-26T10:40:04.848" v="677" actId="1076"/>
          <ac:spMkLst>
            <pc:docMk/>
            <pc:sldMk cId="4245364856" sldId="261"/>
            <ac:spMk id="24" creationId="{F7FF1904-818B-4EA7-8583-CA210F9BF6C2}"/>
          </ac:spMkLst>
        </pc:spChg>
        <pc:picChg chg="add mod">
          <ac:chgData name="Cobb, Andrew" userId="de61d3d1-edb3-4519-8281-bf0eb90276a4" providerId="ADAL" clId="{AFC5F2B2-BE67-4FF0-BCBB-05D0066F76A7}" dt="2022-05-26T10:33:42.203" v="525" actId="14100"/>
          <ac:picMkLst>
            <pc:docMk/>
            <pc:sldMk cId="4245364856" sldId="261"/>
            <ac:picMk id="5" creationId="{3ADDAF17-D161-4CB3-9FEC-A12514E8CC80}"/>
          </ac:picMkLst>
        </pc:picChg>
        <pc:picChg chg="add mod">
          <ac:chgData name="Cobb, Andrew" userId="de61d3d1-edb3-4519-8281-bf0eb90276a4" providerId="ADAL" clId="{AFC5F2B2-BE67-4FF0-BCBB-05D0066F76A7}" dt="2022-05-26T10:34:32.940" v="543" actId="1076"/>
          <ac:picMkLst>
            <pc:docMk/>
            <pc:sldMk cId="4245364856" sldId="261"/>
            <ac:picMk id="9" creationId="{7BAF4CE0-03E4-43C3-BDA8-2B276DA43305}"/>
          </ac:picMkLst>
        </pc:picChg>
        <pc:picChg chg="add mod">
          <ac:chgData name="Cobb, Andrew" userId="de61d3d1-edb3-4519-8281-bf0eb90276a4" providerId="ADAL" clId="{AFC5F2B2-BE67-4FF0-BCBB-05D0066F76A7}" dt="2022-05-26T10:36:12.994" v="586" actId="1076"/>
          <ac:picMkLst>
            <pc:docMk/>
            <pc:sldMk cId="4245364856" sldId="261"/>
            <ac:picMk id="13" creationId="{DE138EFA-2DBA-451B-A5E3-D127BB94EA23}"/>
          </ac:picMkLst>
        </pc:picChg>
        <pc:picChg chg="add mod">
          <ac:chgData name="Cobb, Andrew" userId="de61d3d1-edb3-4519-8281-bf0eb90276a4" providerId="ADAL" clId="{AFC5F2B2-BE67-4FF0-BCBB-05D0066F76A7}" dt="2022-05-26T10:36:25.818" v="589" actId="1076"/>
          <ac:picMkLst>
            <pc:docMk/>
            <pc:sldMk cId="4245364856" sldId="261"/>
            <ac:picMk id="18" creationId="{48A8ADAC-7CC2-4EBB-B2C9-4C61FA87B75C}"/>
          </ac:picMkLst>
        </pc:picChg>
        <pc:picChg chg="add mod">
          <ac:chgData name="Cobb, Andrew" userId="de61d3d1-edb3-4519-8281-bf0eb90276a4" providerId="ADAL" clId="{AFC5F2B2-BE67-4FF0-BCBB-05D0066F76A7}" dt="2022-05-26T10:35:53.805" v="565" actId="14100"/>
          <ac:picMkLst>
            <pc:docMk/>
            <pc:sldMk cId="4245364856" sldId="261"/>
            <ac:picMk id="22" creationId="{80101307-F5FC-4DA1-B238-993810882CEE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40:15.200" v="684" actId="20577"/>
        <pc:sldMkLst>
          <pc:docMk/>
          <pc:sldMk cId="1464111753" sldId="262"/>
        </pc:sldMkLst>
        <pc:spChg chg="del">
          <ac:chgData name="Cobb, Andrew" userId="de61d3d1-edb3-4519-8281-bf0eb90276a4" providerId="ADAL" clId="{AFC5F2B2-BE67-4FF0-BCBB-05D0066F76A7}" dt="2022-05-26T10:38:46.706" v="634" actId="478"/>
          <ac:spMkLst>
            <pc:docMk/>
            <pc:sldMk cId="1464111753" sldId="262"/>
            <ac:spMk id="2" creationId="{346FD381-E2B5-46B2-A62A-3C2C397603A8}"/>
          </ac:spMkLst>
        </pc:spChg>
        <pc:spChg chg="del">
          <ac:chgData name="Cobb, Andrew" userId="de61d3d1-edb3-4519-8281-bf0eb90276a4" providerId="ADAL" clId="{AFC5F2B2-BE67-4FF0-BCBB-05D0066F76A7}" dt="2022-05-26T10:38:33.437" v="626" actId="478"/>
          <ac:spMkLst>
            <pc:docMk/>
            <pc:sldMk cId="1464111753" sldId="262"/>
            <ac:spMk id="3" creationId="{664FDA44-74E6-4407-9B28-802D694ADD2E}"/>
          </ac:spMkLst>
        </pc:spChg>
        <pc:spChg chg="add mod">
          <ac:chgData name="Cobb, Andrew" userId="de61d3d1-edb3-4519-8281-bf0eb90276a4" providerId="ADAL" clId="{AFC5F2B2-BE67-4FF0-BCBB-05D0066F76A7}" dt="2022-05-26T10:39:57.928" v="676" actId="1076"/>
          <ac:spMkLst>
            <pc:docMk/>
            <pc:sldMk cId="1464111753" sldId="262"/>
            <ac:spMk id="8" creationId="{78B58B09-8C5F-449A-80BA-7E106454DA06}"/>
          </ac:spMkLst>
        </pc:spChg>
        <pc:spChg chg="add mod">
          <ac:chgData name="Cobb, Andrew" userId="de61d3d1-edb3-4519-8281-bf0eb90276a4" providerId="ADAL" clId="{AFC5F2B2-BE67-4FF0-BCBB-05D0066F76A7}" dt="2022-05-26T10:39:50.830" v="675" actId="1036"/>
          <ac:spMkLst>
            <pc:docMk/>
            <pc:sldMk cId="1464111753" sldId="262"/>
            <ac:spMk id="9" creationId="{76C51519-A244-4DFF-BF3A-50849973C51C}"/>
          </ac:spMkLst>
        </pc:spChg>
        <pc:spChg chg="add mod">
          <ac:chgData name="Cobb, Andrew" userId="de61d3d1-edb3-4519-8281-bf0eb90276a4" providerId="ADAL" clId="{AFC5F2B2-BE67-4FF0-BCBB-05D0066F76A7}" dt="2022-05-26T10:39:57.928" v="676" actId="1076"/>
          <ac:spMkLst>
            <pc:docMk/>
            <pc:sldMk cId="1464111753" sldId="262"/>
            <ac:spMk id="10" creationId="{656F85B3-9C5D-458F-B403-1CD01D97B03B}"/>
          </ac:spMkLst>
        </pc:spChg>
        <pc:spChg chg="add mod">
          <ac:chgData name="Cobb, Andrew" userId="de61d3d1-edb3-4519-8281-bf0eb90276a4" providerId="ADAL" clId="{AFC5F2B2-BE67-4FF0-BCBB-05D0066F76A7}" dt="2022-05-26T10:39:44.990" v="669" actId="1076"/>
          <ac:spMkLst>
            <pc:docMk/>
            <pc:sldMk cId="1464111753" sldId="262"/>
            <ac:spMk id="11" creationId="{EB0EE639-60E7-4812-8829-83F7D200184D}"/>
          </ac:spMkLst>
        </pc:spChg>
        <pc:spChg chg="add mod">
          <ac:chgData name="Cobb, Andrew" userId="de61d3d1-edb3-4519-8281-bf0eb90276a4" providerId="ADAL" clId="{AFC5F2B2-BE67-4FF0-BCBB-05D0066F76A7}" dt="2022-05-26T10:40:15.200" v="684" actId="20577"/>
          <ac:spMkLst>
            <pc:docMk/>
            <pc:sldMk cId="1464111753" sldId="262"/>
            <ac:spMk id="12" creationId="{EBB3D15D-D499-40E9-A6DA-3AFFA0B0ED25}"/>
          </ac:spMkLst>
        </pc:spChg>
        <pc:picChg chg="add mod">
          <ac:chgData name="Cobb, Andrew" userId="de61d3d1-edb3-4519-8281-bf0eb90276a4" providerId="ADAL" clId="{AFC5F2B2-BE67-4FF0-BCBB-05D0066F76A7}" dt="2022-05-26T10:38:50.341" v="636" actId="1076"/>
          <ac:picMkLst>
            <pc:docMk/>
            <pc:sldMk cId="1464111753" sldId="262"/>
            <ac:picMk id="5" creationId="{4D61307E-4625-472A-B227-4520A612633E}"/>
          </ac:picMkLst>
        </pc:picChg>
        <pc:picChg chg="add mod">
          <ac:chgData name="Cobb, Andrew" userId="de61d3d1-edb3-4519-8281-bf0eb90276a4" providerId="ADAL" clId="{AFC5F2B2-BE67-4FF0-BCBB-05D0066F76A7}" dt="2022-05-26T10:38:57.097" v="638" actId="14100"/>
          <ac:picMkLst>
            <pc:docMk/>
            <pc:sldMk cId="1464111753" sldId="262"/>
            <ac:picMk id="7" creationId="{AEADE5AB-3D34-4595-9B98-7A2855BDAAA0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48:36.585" v="809" actId="1076"/>
        <pc:sldMkLst>
          <pc:docMk/>
          <pc:sldMk cId="3563289537" sldId="263"/>
        </pc:sldMkLst>
        <pc:spChg chg="del mod">
          <ac:chgData name="Cobb, Andrew" userId="de61d3d1-edb3-4519-8281-bf0eb90276a4" providerId="ADAL" clId="{AFC5F2B2-BE67-4FF0-BCBB-05D0066F76A7}" dt="2022-05-26T10:43:14.596" v="692" actId="478"/>
          <ac:spMkLst>
            <pc:docMk/>
            <pc:sldMk cId="3563289537" sldId="263"/>
            <ac:spMk id="2" creationId="{589E4343-83CE-43B2-8B58-E69A2151309B}"/>
          </ac:spMkLst>
        </pc:spChg>
        <pc:spChg chg="del">
          <ac:chgData name="Cobb, Andrew" userId="de61d3d1-edb3-4519-8281-bf0eb90276a4" providerId="ADAL" clId="{AFC5F2B2-BE67-4FF0-BCBB-05D0066F76A7}" dt="2022-05-26T10:41:03.077" v="686" actId="478"/>
          <ac:spMkLst>
            <pc:docMk/>
            <pc:sldMk cId="3563289537" sldId="263"/>
            <ac:spMk id="3" creationId="{17ABF6FC-4A95-48D4-B98F-F5672DD5EB7D}"/>
          </ac:spMkLst>
        </pc:spChg>
        <pc:spChg chg="add mod">
          <ac:chgData name="Cobb, Andrew" userId="de61d3d1-edb3-4519-8281-bf0eb90276a4" providerId="ADAL" clId="{AFC5F2B2-BE67-4FF0-BCBB-05D0066F76A7}" dt="2022-05-26T10:45:31.214" v="734" actId="1076"/>
          <ac:spMkLst>
            <pc:docMk/>
            <pc:sldMk cId="3563289537" sldId="263"/>
            <ac:spMk id="6" creationId="{55A3B841-3AAE-483C-B746-B47893DC335D}"/>
          </ac:spMkLst>
        </pc:spChg>
        <pc:spChg chg="add mod">
          <ac:chgData name="Cobb, Andrew" userId="de61d3d1-edb3-4519-8281-bf0eb90276a4" providerId="ADAL" clId="{AFC5F2B2-BE67-4FF0-BCBB-05D0066F76A7}" dt="2022-05-26T10:45:17.928" v="727" actId="1076"/>
          <ac:spMkLst>
            <pc:docMk/>
            <pc:sldMk cId="3563289537" sldId="263"/>
            <ac:spMk id="7" creationId="{C51BF2BF-674A-4BD0-B2D1-60BA3C73D956}"/>
          </ac:spMkLst>
        </pc:spChg>
        <pc:spChg chg="add mod">
          <ac:chgData name="Cobb, Andrew" userId="de61d3d1-edb3-4519-8281-bf0eb90276a4" providerId="ADAL" clId="{AFC5F2B2-BE67-4FF0-BCBB-05D0066F76A7}" dt="2022-05-26T10:44:39.606" v="706" actId="14100"/>
          <ac:spMkLst>
            <pc:docMk/>
            <pc:sldMk cId="3563289537" sldId="263"/>
            <ac:spMk id="10" creationId="{3C01EB35-5104-41D0-A0F3-28422464D417}"/>
          </ac:spMkLst>
        </pc:spChg>
        <pc:spChg chg="add mod">
          <ac:chgData name="Cobb, Andrew" userId="de61d3d1-edb3-4519-8281-bf0eb90276a4" providerId="ADAL" clId="{AFC5F2B2-BE67-4FF0-BCBB-05D0066F76A7}" dt="2022-05-26T10:44:48.329" v="718" actId="20577"/>
          <ac:spMkLst>
            <pc:docMk/>
            <pc:sldMk cId="3563289537" sldId="263"/>
            <ac:spMk id="11" creationId="{E0FCDD0A-6295-4F0F-AB60-B21032AC790B}"/>
          </ac:spMkLst>
        </pc:spChg>
        <pc:spChg chg="add mod">
          <ac:chgData name="Cobb, Andrew" userId="de61d3d1-edb3-4519-8281-bf0eb90276a4" providerId="ADAL" clId="{AFC5F2B2-BE67-4FF0-BCBB-05D0066F76A7}" dt="2022-05-26T10:45:44.192" v="739" actId="14100"/>
          <ac:spMkLst>
            <pc:docMk/>
            <pc:sldMk cId="3563289537" sldId="263"/>
            <ac:spMk id="15" creationId="{71E2D4A1-3470-4924-9D3E-4D4B686EC101}"/>
          </ac:spMkLst>
        </pc:spChg>
        <pc:spChg chg="add mod">
          <ac:chgData name="Cobb, Andrew" userId="de61d3d1-edb3-4519-8281-bf0eb90276a4" providerId="ADAL" clId="{AFC5F2B2-BE67-4FF0-BCBB-05D0066F76A7}" dt="2022-05-26T10:46:01.117" v="753" actId="20577"/>
          <ac:spMkLst>
            <pc:docMk/>
            <pc:sldMk cId="3563289537" sldId="263"/>
            <ac:spMk id="16" creationId="{37C20EC6-9006-40BD-86AB-99868C843A24}"/>
          </ac:spMkLst>
        </pc:spChg>
        <pc:spChg chg="add mod">
          <ac:chgData name="Cobb, Andrew" userId="de61d3d1-edb3-4519-8281-bf0eb90276a4" providerId="ADAL" clId="{AFC5F2B2-BE67-4FF0-BCBB-05D0066F76A7}" dt="2022-05-26T10:48:36.585" v="809" actId="1076"/>
          <ac:spMkLst>
            <pc:docMk/>
            <pc:sldMk cId="3563289537" sldId="263"/>
            <ac:spMk id="17" creationId="{78D2461F-2932-4E31-9644-ACE3CB2FADC9}"/>
          </ac:spMkLst>
        </pc:spChg>
        <pc:picChg chg="add mod">
          <ac:chgData name="Cobb, Andrew" userId="de61d3d1-edb3-4519-8281-bf0eb90276a4" providerId="ADAL" clId="{AFC5F2B2-BE67-4FF0-BCBB-05D0066F76A7}" dt="2022-05-26T10:45:34.844" v="737" actId="1076"/>
          <ac:picMkLst>
            <pc:docMk/>
            <pc:sldMk cId="3563289537" sldId="263"/>
            <ac:picMk id="5" creationId="{4E5BB89D-86B5-42A5-B9E3-B29C35409BF5}"/>
          </ac:picMkLst>
        </pc:picChg>
        <pc:picChg chg="add mod">
          <ac:chgData name="Cobb, Andrew" userId="de61d3d1-edb3-4519-8281-bf0eb90276a4" providerId="ADAL" clId="{AFC5F2B2-BE67-4FF0-BCBB-05D0066F76A7}" dt="2022-05-26T10:44:29.924" v="703" actId="1076"/>
          <ac:picMkLst>
            <pc:docMk/>
            <pc:sldMk cId="3563289537" sldId="263"/>
            <ac:picMk id="9" creationId="{E968BBDB-786F-4CE6-95AF-37EC5CE342D0}"/>
          </ac:picMkLst>
        </pc:picChg>
        <pc:picChg chg="add mod">
          <ac:chgData name="Cobb, Andrew" userId="de61d3d1-edb3-4519-8281-bf0eb90276a4" providerId="ADAL" clId="{AFC5F2B2-BE67-4FF0-BCBB-05D0066F76A7}" dt="2022-05-26T10:45:22.576" v="730" actId="1076"/>
          <ac:picMkLst>
            <pc:docMk/>
            <pc:sldMk cId="3563289537" sldId="263"/>
            <ac:picMk id="13" creationId="{25796B91-A9E4-4B78-82A9-E1797EB56617}"/>
          </ac:picMkLst>
        </pc:picChg>
        <pc:picChg chg="add del mod">
          <ac:chgData name="Cobb, Andrew" userId="de61d3d1-edb3-4519-8281-bf0eb90276a4" providerId="ADAL" clId="{AFC5F2B2-BE67-4FF0-BCBB-05D0066F76A7}" dt="2022-05-26T10:45:26.938" v="733" actId="478"/>
          <ac:picMkLst>
            <pc:docMk/>
            <pc:sldMk cId="3563289537" sldId="263"/>
            <ac:picMk id="14" creationId="{D5B4865E-EB21-4D6A-87A4-903D9FE06156}"/>
          </ac:picMkLst>
        </pc:picChg>
      </pc:sldChg>
      <pc:sldChg chg="addSp delSp modSp new mod">
        <pc:chgData name="Cobb, Andrew" userId="de61d3d1-edb3-4519-8281-bf0eb90276a4" providerId="ADAL" clId="{AFC5F2B2-BE67-4FF0-BCBB-05D0066F76A7}" dt="2022-05-26T10:48:44.505" v="812" actId="20577"/>
        <pc:sldMkLst>
          <pc:docMk/>
          <pc:sldMk cId="1330098133" sldId="264"/>
        </pc:sldMkLst>
        <pc:spChg chg="del">
          <ac:chgData name="Cobb, Andrew" userId="de61d3d1-edb3-4519-8281-bf0eb90276a4" providerId="ADAL" clId="{AFC5F2B2-BE67-4FF0-BCBB-05D0066F76A7}" dt="2022-05-26T10:47:19.250" v="767" actId="478"/>
          <ac:spMkLst>
            <pc:docMk/>
            <pc:sldMk cId="1330098133" sldId="264"/>
            <ac:spMk id="2" creationId="{83CB7D73-8DA3-43B7-98CE-CA02D7F255BA}"/>
          </ac:spMkLst>
        </pc:spChg>
        <pc:spChg chg="del">
          <ac:chgData name="Cobb, Andrew" userId="de61d3d1-edb3-4519-8281-bf0eb90276a4" providerId="ADAL" clId="{AFC5F2B2-BE67-4FF0-BCBB-05D0066F76A7}" dt="2022-05-26T10:46:33.154" v="758" actId="478"/>
          <ac:spMkLst>
            <pc:docMk/>
            <pc:sldMk cId="1330098133" sldId="264"/>
            <ac:spMk id="3" creationId="{69BF1312-2467-4193-BECB-9C290B87CB82}"/>
          </ac:spMkLst>
        </pc:spChg>
        <pc:spChg chg="add mod">
          <ac:chgData name="Cobb, Andrew" userId="de61d3d1-edb3-4519-8281-bf0eb90276a4" providerId="ADAL" clId="{AFC5F2B2-BE67-4FF0-BCBB-05D0066F76A7}" dt="2022-05-26T10:47:46.003" v="771" actId="1076"/>
          <ac:spMkLst>
            <pc:docMk/>
            <pc:sldMk cId="1330098133" sldId="264"/>
            <ac:spMk id="8" creationId="{3ED6B691-88DB-4EB0-A3F3-7E271A28670E}"/>
          </ac:spMkLst>
        </pc:spChg>
        <pc:spChg chg="add mod">
          <ac:chgData name="Cobb, Andrew" userId="de61d3d1-edb3-4519-8281-bf0eb90276a4" providerId="ADAL" clId="{AFC5F2B2-BE67-4FF0-BCBB-05D0066F76A7}" dt="2022-05-26T10:48:30.616" v="808" actId="1076"/>
          <ac:spMkLst>
            <pc:docMk/>
            <pc:sldMk cId="1330098133" sldId="264"/>
            <ac:spMk id="9" creationId="{322F8720-F6CB-4C91-8CB4-F78AACD284CA}"/>
          </ac:spMkLst>
        </pc:spChg>
        <pc:spChg chg="add mod">
          <ac:chgData name="Cobb, Andrew" userId="de61d3d1-edb3-4519-8281-bf0eb90276a4" providerId="ADAL" clId="{AFC5F2B2-BE67-4FF0-BCBB-05D0066F76A7}" dt="2022-05-26T10:48:02.092" v="791" actId="1076"/>
          <ac:spMkLst>
            <pc:docMk/>
            <pc:sldMk cId="1330098133" sldId="264"/>
            <ac:spMk id="10" creationId="{83FA562E-E711-474D-96A5-B5D25BA3027E}"/>
          </ac:spMkLst>
        </pc:spChg>
        <pc:spChg chg="add mod">
          <ac:chgData name="Cobb, Andrew" userId="de61d3d1-edb3-4519-8281-bf0eb90276a4" providerId="ADAL" clId="{AFC5F2B2-BE67-4FF0-BCBB-05D0066F76A7}" dt="2022-05-26T10:48:25.139" v="806" actId="20577"/>
          <ac:spMkLst>
            <pc:docMk/>
            <pc:sldMk cId="1330098133" sldId="264"/>
            <ac:spMk id="11" creationId="{6CDA7E44-112D-4CB5-9935-FD5B9822FE7F}"/>
          </ac:spMkLst>
        </pc:spChg>
        <pc:spChg chg="add mod">
          <ac:chgData name="Cobb, Andrew" userId="de61d3d1-edb3-4519-8281-bf0eb90276a4" providerId="ADAL" clId="{AFC5F2B2-BE67-4FF0-BCBB-05D0066F76A7}" dt="2022-05-26T10:48:44.505" v="812" actId="20577"/>
          <ac:spMkLst>
            <pc:docMk/>
            <pc:sldMk cId="1330098133" sldId="264"/>
            <ac:spMk id="12" creationId="{01C1CA02-0CFB-416B-A1C5-87A82ACA5DC7}"/>
          </ac:spMkLst>
        </pc:spChg>
        <pc:picChg chg="add mod">
          <ac:chgData name="Cobb, Andrew" userId="de61d3d1-edb3-4519-8281-bf0eb90276a4" providerId="ADAL" clId="{AFC5F2B2-BE67-4FF0-BCBB-05D0066F76A7}" dt="2022-05-26T10:47:07.788" v="763" actId="1076"/>
          <ac:picMkLst>
            <pc:docMk/>
            <pc:sldMk cId="1330098133" sldId="264"/>
            <ac:picMk id="5" creationId="{24090F6E-A872-4AEF-AD7C-DA09C7BB81D5}"/>
          </ac:picMkLst>
        </pc:picChg>
        <pc:picChg chg="add mod">
          <ac:chgData name="Cobb, Andrew" userId="de61d3d1-edb3-4519-8281-bf0eb90276a4" providerId="ADAL" clId="{AFC5F2B2-BE67-4FF0-BCBB-05D0066F76A7}" dt="2022-05-26T10:47:49.682" v="774" actId="1076"/>
          <ac:picMkLst>
            <pc:docMk/>
            <pc:sldMk cId="1330098133" sldId="264"/>
            <ac:picMk id="7" creationId="{9A12E52B-A77E-4756-9A93-0076C59F546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0BF62-74BB-45F4-9A68-9FB77A9C8A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3A66D8-1EE6-4EF5-AF4F-0B21F0C41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31AB9-D549-40F6-9775-E582AC5C7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E9F2E-DEF5-4E3F-B3F9-5020487AC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B66CA-1D1B-42E5-84DB-E1341189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69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C80E8-68E6-4205-A019-5CA2629BC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BBA64-7EC2-4964-A274-FD1F7F17F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B94B8-3C6D-4612-BCBF-273504C69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39B728-B034-43A8-BD86-07EB283E2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B775E-EAFE-4547-80F9-3BC675613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92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5374C6-6815-487D-B9D1-DAE2BA0D91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2D9BAC-B23B-4B54-B491-F2FCC65AD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68D6C-1540-445C-843C-B9B294AB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BA9C4-BCD2-4311-A56D-B1BD15295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DE866-85E1-4755-AFDA-B129BB77B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0261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FB9F3-30BF-4C77-AA75-3625F4B77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2497E-45DC-4BEA-8E3E-999EC5B58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A0A3D-01F0-4D32-A8C8-31EB6DE8C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27513-08DC-4F82-AB0E-497D129E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51ABE-E1AC-4EF1-B9AD-986993802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3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5332-DFEC-4A49-9C3D-41EAB3C67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79279E-8649-4AA0-B614-FF9F53954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1BDB2-5128-411D-A29E-1DFF05DB0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261AC-8624-48DA-9D09-067A36259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5A6DF-4FBB-494B-8260-D07D7C187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026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CBF1E-83BF-431F-98D7-A9EDD3D18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81BCC-C48D-497B-8118-DEDFBC846B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B909E6-27DA-44F3-AE31-3749FE206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78D46-9930-4C48-9520-4D2A9EC92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5D5BA-6B38-4F2F-AC7C-F1D56F0F8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ABC505-352C-46EF-A711-C3A8E00A7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54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1AAAC-5E8B-44A8-AF21-3E3E672F9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1A5E0-64DE-4146-A418-A438C21B2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870305-12AD-4F92-9D79-EC246F44DD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7F5F50-037D-4A13-820F-D780B247A5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E61796-E236-45E4-8F1C-171637D1AA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C48B6C-7D27-466A-A7C9-668C9CFE2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F831B2-57ED-42A1-BA7F-6ED65E9C1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C74F68-76B8-4D97-A6E0-2CDD32031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877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EB147-C1E8-424B-9589-220111730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90D471-292E-4543-85DE-54AA699C3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EEE8C8-E307-4424-8942-5A277225F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49F5CE-4AD4-41D8-9669-F76A6EA25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421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A463FB-C38D-4C42-86F2-1CD7946F6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6C512F-6BA2-414C-960D-5CCD145BF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95991-BC1B-4D8B-B3C3-1C449EF4E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17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72398-9FD5-43C2-9B6D-D6835EFD0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B97A9-2AA3-45F6-A2C0-2BE15D503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5865CA-5750-49D1-8B96-E3A54C474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62402A-1D5D-4E3B-97D9-8E270507A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F05E0A-C543-46F3-8824-DA55584F9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AECBF-BADE-4BB3-AABD-AA53D7654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CD5C2-44C8-4BF0-B989-D9D3DF952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174688-63A0-41B8-899D-4C34E3A4CD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93217-DE65-4F99-9E3B-B21C025F8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69138-C4CE-41DC-9B8E-F323F08C9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5AC9F3-9349-46F8-B390-1B6BB0CE2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EAADB-2CC5-4047-9DBA-E584685D1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95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D2567F-257B-4A17-BC47-0118DBFF7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62F6C9-158C-4D30-A4CD-8FAEBD9C3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9C35F-E8F5-4121-BE2F-0658A8ED65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257B4-7165-4BC8-B884-8F6E9BD5F1BD}" type="datetimeFigureOut">
              <a:rPr lang="en-GB" smtClean="0"/>
              <a:t>26/10/2022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BAAFF-D20A-4CFE-9480-1E16C95115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F7438-FC0F-48E0-A7B9-BD157A9CED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545DB-7F72-40DB-973A-C355625654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95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tif"/><Relationship Id="rId5" Type="http://schemas.openxmlformats.org/officeDocument/2006/relationships/image" Target="../media/image24.tif"/><Relationship Id="rId4" Type="http://schemas.openxmlformats.org/officeDocument/2006/relationships/image" Target="../media/image2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1D7CE49-F350-4DFE-8224-D702EE9D025D}"/>
              </a:ext>
            </a:extLst>
          </p:cNvPr>
          <p:cNvSpPr txBox="1"/>
          <p:nvPr/>
        </p:nvSpPr>
        <p:spPr>
          <a:xfrm>
            <a:off x="10753725" y="57150"/>
            <a:ext cx="143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Fig.1E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9DE61E93-3680-4D1F-A600-83154303E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10" y="374666"/>
            <a:ext cx="3038856" cy="184708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5020019D-18EE-46FC-8569-ED33DC752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35" y="3112246"/>
            <a:ext cx="2463972" cy="3319272"/>
          </a:xfrm>
          <a:prstGeom prst="rect">
            <a:avLst/>
          </a:prstGeom>
        </p:spPr>
      </p:pic>
      <p:pic>
        <p:nvPicPr>
          <p:cNvPr id="10" name="Picture 9" descr="A close-up of a ruler&#10;&#10;Description automatically generated with low confidence">
            <a:extLst>
              <a:ext uri="{FF2B5EF4-FFF2-40B4-BE49-F238E27FC236}">
                <a16:creationId xmlns:a16="http://schemas.microsoft.com/office/drawing/2014/main" id="{1467A88A-21FD-4741-AC63-A3C526F350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672" y="663448"/>
            <a:ext cx="2526015" cy="3319272"/>
          </a:xfrm>
          <a:prstGeom prst="rect">
            <a:avLst/>
          </a:prstGeom>
        </p:spPr>
      </p:pic>
      <p:pic>
        <p:nvPicPr>
          <p:cNvPr id="12" name="Picture 11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4941F9DA-F1EF-4C58-94B8-FB0FEF99D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061" y="821944"/>
            <a:ext cx="2591517" cy="33192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526E85E-CD1A-4461-A4BE-B0F9CD20A903}"/>
              </a:ext>
            </a:extLst>
          </p:cNvPr>
          <p:cNvSpPr/>
          <p:nvPr/>
        </p:nvSpPr>
        <p:spPr>
          <a:xfrm>
            <a:off x="1243855" y="1509268"/>
            <a:ext cx="1143744" cy="3500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401092-C914-47D5-97D5-24D5A7464D13}"/>
              </a:ext>
            </a:extLst>
          </p:cNvPr>
          <p:cNvSpPr/>
          <p:nvPr/>
        </p:nvSpPr>
        <p:spPr>
          <a:xfrm>
            <a:off x="1030611" y="6107650"/>
            <a:ext cx="1105510" cy="2264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20EFF8-DC7E-41AE-B592-124C118962A1}"/>
              </a:ext>
            </a:extLst>
          </p:cNvPr>
          <p:cNvSpPr/>
          <p:nvPr/>
        </p:nvSpPr>
        <p:spPr>
          <a:xfrm>
            <a:off x="6096000" y="3657600"/>
            <a:ext cx="1061819" cy="325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35437E-0A42-4985-AA10-72B4CCC08104}"/>
              </a:ext>
            </a:extLst>
          </p:cNvPr>
          <p:cNvSpPr/>
          <p:nvPr/>
        </p:nvSpPr>
        <p:spPr>
          <a:xfrm>
            <a:off x="9101152" y="3059448"/>
            <a:ext cx="1061819" cy="325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EF0267-D01E-4C4F-AA28-32A99F4E323B}"/>
              </a:ext>
            </a:extLst>
          </p:cNvPr>
          <p:cNvSpPr txBox="1"/>
          <p:nvPr/>
        </p:nvSpPr>
        <p:spPr>
          <a:xfrm>
            <a:off x="2550038" y="4771882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yH2AX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32CCFD-C856-493A-81AD-7B31ABB72D73}"/>
              </a:ext>
            </a:extLst>
          </p:cNvPr>
          <p:cNvSpPr txBox="1"/>
          <p:nvPr/>
        </p:nvSpPr>
        <p:spPr>
          <a:xfrm>
            <a:off x="1008968" y="333010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GFP-</a:t>
            </a:r>
            <a:r>
              <a:rPr lang="en-GB" dirty="0" err="1"/>
              <a:t>nAC</a:t>
            </a:r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94F2A0-B2EF-449B-BDE4-7F44B99A91E7}"/>
              </a:ext>
            </a:extLst>
          </p:cNvPr>
          <p:cNvSpPr txBox="1"/>
          <p:nvPr/>
        </p:nvSpPr>
        <p:spPr>
          <a:xfrm>
            <a:off x="10162971" y="2312664"/>
            <a:ext cx="161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Alpha tubulin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724C6F-A8B1-453C-83F7-53432337A6AC}"/>
              </a:ext>
            </a:extLst>
          </p:cNvPr>
          <p:cNvSpPr txBox="1"/>
          <p:nvPr/>
        </p:nvSpPr>
        <p:spPr>
          <a:xfrm>
            <a:off x="6780431" y="2481580"/>
            <a:ext cx="1919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Nucleophosmin</a:t>
            </a:r>
            <a:endParaRPr lang="en-GB" dirty="0"/>
          </a:p>
        </p:txBody>
      </p:sp>
      <p:pic>
        <p:nvPicPr>
          <p:cNvPr id="7" name="Picture 6" descr="A close-up of a guitar&#10;&#10;Description automatically generated with medium confidence">
            <a:extLst>
              <a:ext uri="{FF2B5EF4-FFF2-40B4-BE49-F238E27FC236}">
                <a16:creationId xmlns:a16="http://schemas.microsoft.com/office/drawing/2014/main" id="{620B51D1-C049-259E-1B6C-0B9A74100D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799" y="4494188"/>
            <a:ext cx="1596096" cy="203257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1BC9D36-216A-C941-8E8F-ED52840B9AC5}"/>
              </a:ext>
            </a:extLst>
          </p:cNvPr>
          <p:cNvSpPr/>
          <p:nvPr/>
        </p:nvSpPr>
        <p:spPr>
          <a:xfrm>
            <a:off x="7553326" y="4978654"/>
            <a:ext cx="1135052" cy="5077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D70099-081A-AB23-04E9-495EF5C69EEF}"/>
              </a:ext>
            </a:extLst>
          </p:cNvPr>
          <p:cNvSpPr txBox="1"/>
          <p:nvPr/>
        </p:nvSpPr>
        <p:spPr>
          <a:xfrm>
            <a:off x="7920771" y="4494188"/>
            <a:ext cx="903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pKAP1</a:t>
            </a:r>
          </a:p>
        </p:txBody>
      </p:sp>
    </p:spTree>
    <p:extLst>
      <p:ext uri="{BB962C8B-B14F-4D97-AF65-F5344CB8AC3E}">
        <p14:creationId xmlns:p14="http://schemas.microsoft.com/office/powerpoint/2010/main" val="2185666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pen&#10;&#10;Description automatically generated with low confidence">
            <a:extLst>
              <a:ext uri="{FF2B5EF4-FFF2-40B4-BE49-F238E27FC236}">
                <a16:creationId xmlns:a16="http://schemas.microsoft.com/office/drawing/2014/main" id="{24090F6E-A872-4AEF-AD7C-DA09C7BB8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95" y="113007"/>
            <a:ext cx="3550636" cy="6631986"/>
          </a:xfrm>
          <a:prstGeom prst="rect">
            <a:avLst/>
          </a:prstGeom>
        </p:spPr>
      </p:pic>
      <p:pic>
        <p:nvPicPr>
          <p:cNvPr id="7" name="Picture 6" descr="A picture containing text, indoor, white&#10;&#10;Description automatically generated">
            <a:extLst>
              <a:ext uri="{FF2B5EF4-FFF2-40B4-BE49-F238E27FC236}">
                <a16:creationId xmlns:a16="http://schemas.microsoft.com/office/drawing/2014/main" id="{9A12E52B-A77E-4756-9A93-0076C59F5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863" y="113007"/>
            <a:ext cx="3550636" cy="663198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ED6B691-88DB-4EB0-A3F3-7E271A28670E}"/>
              </a:ext>
            </a:extLst>
          </p:cNvPr>
          <p:cNvSpPr/>
          <p:nvPr/>
        </p:nvSpPr>
        <p:spPr>
          <a:xfrm>
            <a:off x="5869807" y="3767022"/>
            <a:ext cx="2731753" cy="3222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2F8720-F6CB-4C91-8CB4-F78AACD284CA}"/>
              </a:ext>
            </a:extLst>
          </p:cNvPr>
          <p:cNvSpPr txBox="1"/>
          <p:nvPr/>
        </p:nvSpPr>
        <p:spPr>
          <a:xfrm>
            <a:off x="3503664" y="5844652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yH2AX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FA562E-E711-474D-96A5-B5D25BA3027E}"/>
              </a:ext>
            </a:extLst>
          </p:cNvPr>
          <p:cNvSpPr/>
          <p:nvPr/>
        </p:nvSpPr>
        <p:spPr>
          <a:xfrm>
            <a:off x="1803310" y="5360765"/>
            <a:ext cx="2731753" cy="3222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DA7E44-112D-4CB5-9935-FD5B9822FE7F}"/>
              </a:ext>
            </a:extLst>
          </p:cNvPr>
          <p:cNvSpPr txBox="1"/>
          <p:nvPr/>
        </p:nvSpPr>
        <p:spPr>
          <a:xfrm>
            <a:off x="7834600" y="4270038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Beta actin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C1CA02-0CFB-416B-A1C5-87A82ACA5DC7}"/>
              </a:ext>
            </a:extLst>
          </p:cNvPr>
          <p:cNvSpPr txBox="1"/>
          <p:nvPr/>
        </p:nvSpPr>
        <p:spPr>
          <a:xfrm>
            <a:off x="11407517" y="35322"/>
            <a:ext cx="78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S5.C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0098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1D7CE49-F350-4DFE-8224-D702EE9D025D}"/>
              </a:ext>
            </a:extLst>
          </p:cNvPr>
          <p:cNvSpPr txBox="1"/>
          <p:nvPr/>
        </p:nvSpPr>
        <p:spPr>
          <a:xfrm>
            <a:off x="10753725" y="57150"/>
            <a:ext cx="143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Fig.1F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20EFF8-DC7E-41AE-B592-124C118962A1}"/>
              </a:ext>
            </a:extLst>
          </p:cNvPr>
          <p:cNvSpPr/>
          <p:nvPr/>
        </p:nvSpPr>
        <p:spPr>
          <a:xfrm>
            <a:off x="2600325" y="1812370"/>
            <a:ext cx="1061819" cy="325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2304B1-08C5-AA92-D2E5-86056BB8C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388382"/>
            <a:ext cx="3743325" cy="23145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B35437E-0A42-4985-AA10-72B4CCC08104}"/>
              </a:ext>
            </a:extLst>
          </p:cNvPr>
          <p:cNvSpPr/>
          <p:nvPr/>
        </p:nvSpPr>
        <p:spPr>
          <a:xfrm>
            <a:off x="2600325" y="1506300"/>
            <a:ext cx="1390650" cy="325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724C6F-A8B1-453C-83F7-53432337A6AC}"/>
              </a:ext>
            </a:extLst>
          </p:cNvPr>
          <p:cNvSpPr txBox="1"/>
          <p:nvPr/>
        </p:nvSpPr>
        <p:spPr>
          <a:xfrm>
            <a:off x="3081337" y="471965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Beta actin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FAA179-C2C7-A06F-80C8-EC35FFA30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225" y="288369"/>
            <a:ext cx="3280567" cy="245268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E8E6C8B-7423-1227-8B33-421C21A29212}"/>
              </a:ext>
            </a:extLst>
          </p:cNvPr>
          <p:cNvSpPr txBox="1"/>
          <p:nvPr/>
        </p:nvSpPr>
        <p:spPr>
          <a:xfrm>
            <a:off x="6986587" y="288369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Beta actin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62D756A-0CA7-1116-145A-6C966D214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8225" y="3587035"/>
            <a:ext cx="5068411" cy="272804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AB9BB2E-C1E6-0DDD-CC89-E6ADDBC83911}"/>
              </a:ext>
            </a:extLst>
          </p:cNvPr>
          <p:cNvSpPr txBox="1"/>
          <p:nvPr/>
        </p:nvSpPr>
        <p:spPr>
          <a:xfrm>
            <a:off x="5793182" y="3651725"/>
            <a:ext cx="4036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Yh2ax                                                   </a:t>
            </a:r>
            <a:r>
              <a:rPr lang="en-GB" dirty="0" err="1"/>
              <a:t>Yh2ax</a:t>
            </a:r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D4FD56-593B-AA73-A9DA-8B0869049BA3}"/>
              </a:ext>
            </a:extLst>
          </p:cNvPr>
          <p:cNvSpPr/>
          <p:nvPr/>
        </p:nvSpPr>
        <p:spPr>
          <a:xfrm>
            <a:off x="5167312" y="1487250"/>
            <a:ext cx="233838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B49C135-FE8B-D936-D18B-F71433CB9C7F}"/>
              </a:ext>
            </a:extLst>
          </p:cNvPr>
          <p:cNvSpPr/>
          <p:nvPr/>
        </p:nvSpPr>
        <p:spPr>
          <a:xfrm>
            <a:off x="7243762" y="5608956"/>
            <a:ext cx="2119313" cy="4394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BB525C-876F-D126-7E05-C1BF6A83E456}"/>
              </a:ext>
            </a:extLst>
          </p:cNvPr>
          <p:cNvSpPr/>
          <p:nvPr/>
        </p:nvSpPr>
        <p:spPr>
          <a:xfrm>
            <a:off x="4948239" y="5689441"/>
            <a:ext cx="2119313" cy="4394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197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helmet&#10;&#10;Description automatically generated">
            <a:extLst>
              <a:ext uri="{FF2B5EF4-FFF2-40B4-BE49-F238E27FC236}">
                <a16:creationId xmlns:a16="http://schemas.microsoft.com/office/drawing/2014/main" id="{41C24BD1-8DC2-478F-AA2E-A107EB746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80" y="560836"/>
            <a:ext cx="3857500" cy="27299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5E5D018-450B-4E54-A8D4-296BA72A94F1}"/>
              </a:ext>
            </a:extLst>
          </p:cNvPr>
          <p:cNvSpPr/>
          <p:nvPr/>
        </p:nvSpPr>
        <p:spPr>
          <a:xfrm>
            <a:off x="2920255" y="1082548"/>
            <a:ext cx="1143744" cy="3500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52FAF3-A362-4924-82EC-2256BA67A7CA}"/>
              </a:ext>
            </a:extLst>
          </p:cNvPr>
          <p:cNvSpPr txBox="1"/>
          <p:nvPr/>
        </p:nvSpPr>
        <p:spPr>
          <a:xfrm>
            <a:off x="3651890" y="560836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GFP-</a:t>
            </a:r>
            <a:r>
              <a:rPr lang="en-GB" dirty="0" err="1"/>
              <a:t>nAC</a:t>
            </a:r>
            <a:endParaRPr lang="en-GB" dirty="0"/>
          </a:p>
        </p:txBody>
      </p:sp>
      <p:pic>
        <p:nvPicPr>
          <p:cNvPr id="9" name="Picture 8" descr="A picture containing text, receipt&#10;&#10;Description automatically generated">
            <a:extLst>
              <a:ext uri="{FF2B5EF4-FFF2-40B4-BE49-F238E27FC236}">
                <a16:creationId xmlns:a16="http://schemas.microsoft.com/office/drawing/2014/main" id="{0F4C6A94-AF16-4B6B-9C5B-258E8AFF90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032" y="560836"/>
            <a:ext cx="4122287" cy="26739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FDC0413-3BBF-4CC2-87C4-3F4C17A03F54}"/>
              </a:ext>
            </a:extLst>
          </p:cNvPr>
          <p:cNvSpPr/>
          <p:nvPr/>
        </p:nvSpPr>
        <p:spPr>
          <a:xfrm>
            <a:off x="5296032" y="2352548"/>
            <a:ext cx="1595361" cy="3500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40DAED-AAB8-409F-98FF-0FF9061FAB2A}"/>
              </a:ext>
            </a:extLst>
          </p:cNvPr>
          <p:cNvSpPr txBox="1"/>
          <p:nvPr/>
        </p:nvSpPr>
        <p:spPr>
          <a:xfrm>
            <a:off x="7684251" y="560836"/>
            <a:ext cx="210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GFP-</a:t>
            </a:r>
            <a:r>
              <a:rPr lang="en-GB" dirty="0" err="1"/>
              <a:t>nAC</a:t>
            </a:r>
            <a:r>
              <a:rPr lang="en-GB" dirty="0"/>
              <a:t> (input)</a:t>
            </a:r>
          </a:p>
        </p:txBody>
      </p:sp>
      <p:pic>
        <p:nvPicPr>
          <p:cNvPr id="13" name="Picture 1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4C1C324C-E8D1-4E86-B102-3DD1A356F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775" y="3822192"/>
            <a:ext cx="3044952" cy="20177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0E50A19-D7AA-4E3D-9BBC-95C411BBC5F1}"/>
              </a:ext>
            </a:extLst>
          </p:cNvPr>
          <p:cNvSpPr/>
          <p:nvPr/>
        </p:nvSpPr>
        <p:spPr>
          <a:xfrm>
            <a:off x="6261233" y="5026464"/>
            <a:ext cx="982848" cy="3278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588A6B-BA12-4F59-92B5-4BA73DE55206}"/>
              </a:ext>
            </a:extLst>
          </p:cNvPr>
          <p:cNvSpPr txBox="1"/>
          <p:nvPr/>
        </p:nvSpPr>
        <p:spPr>
          <a:xfrm>
            <a:off x="7357175" y="4461748"/>
            <a:ext cx="210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Prelamin A (input)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CC2E6D-F8B2-40C8-A29A-1E8D9E979E74}"/>
              </a:ext>
            </a:extLst>
          </p:cNvPr>
          <p:cNvSpPr txBox="1"/>
          <p:nvPr/>
        </p:nvSpPr>
        <p:spPr>
          <a:xfrm>
            <a:off x="10734555" y="191504"/>
            <a:ext cx="1071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Fig.3D</a:t>
            </a:r>
          </a:p>
        </p:txBody>
      </p:sp>
    </p:spTree>
    <p:extLst>
      <p:ext uri="{BB962C8B-B14F-4D97-AF65-F5344CB8AC3E}">
        <p14:creationId xmlns:p14="http://schemas.microsoft.com/office/powerpoint/2010/main" val="2707662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ebsite&#10;&#10;Description automatically generated with low confidence">
            <a:extLst>
              <a:ext uri="{FF2B5EF4-FFF2-40B4-BE49-F238E27FC236}">
                <a16:creationId xmlns:a16="http://schemas.microsoft.com/office/drawing/2014/main" id="{BF14BF7D-D73B-49E9-9DD9-4B451F94DF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304" y="731999"/>
            <a:ext cx="4424144" cy="2697001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1B6D0A1-604F-409D-82EA-17B565FA6D1F}"/>
              </a:ext>
            </a:extLst>
          </p:cNvPr>
          <p:cNvSpPr/>
          <p:nvPr/>
        </p:nvSpPr>
        <p:spPr>
          <a:xfrm>
            <a:off x="2058844" y="1091306"/>
            <a:ext cx="1595361" cy="3500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297EE8-F5DA-4C88-B8AF-C06983FA7996}"/>
              </a:ext>
            </a:extLst>
          </p:cNvPr>
          <p:cNvSpPr txBox="1"/>
          <p:nvPr/>
        </p:nvSpPr>
        <p:spPr>
          <a:xfrm>
            <a:off x="2856525" y="721974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Prelamin A</a:t>
            </a:r>
          </a:p>
        </p:txBody>
      </p:sp>
      <p:pic>
        <p:nvPicPr>
          <p:cNvPr id="9" name="Picture 8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2ECC8B90-A9DD-41BA-943C-7D37045D8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124" y="588264"/>
            <a:ext cx="3044952" cy="28407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A40A5A4-7DA4-4093-86A5-9AB5B8EFF783}"/>
              </a:ext>
            </a:extLst>
          </p:cNvPr>
          <p:cNvSpPr/>
          <p:nvPr/>
        </p:nvSpPr>
        <p:spPr>
          <a:xfrm>
            <a:off x="8008015" y="906640"/>
            <a:ext cx="993746" cy="302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92893D-89CA-422B-9CEC-9FD0CD0B6C31}"/>
              </a:ext>
            </a:extLst>
          </p:cNvPr>
          <p:cNvSpPr txBox="1"/>
          <p:nvPr/>
        </p:nvSpPr>
        <p:spPr>
          <a:xfrm>
            <a:off x="9001761" y="604240"/>
            <a:ext cx="205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Prelamin A (input)</a:t>
            </a:r>
          </a:p>
        </p:txBody>
      </p:sp>
      <p:pic>
        <p:nvPicPr>
          <p:cNvPr id="13" name="Picture 12" descr="A picture containing text, green, device, plastic&#10;&#10;Description automatically generated">
            <a:extLst>
              <a:ext uri="{FF2B5EF4-FFF2-40B4-BE49-F238E27FC236}">
                <a16:creationId xmlns:a16="http://schemas.microsoft.com/office/drawing/2014/main" id="{3B59D3B1-4E62-4ED4-B349-643003BCF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360" y="3747376"/>
            <a:ext cx="4013995" cy="284073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9DA208A-D5D5-41BB-A450-0A9CE25311E2}"/>
              </a:ext>
            </a:extLst>
          </p:cNvPr>
          <p:cNvSpPr/>
          <p:nvPr/>
        </p:nvSpPr>
        <p:spPr>
          <a:xfrm>
            <a:off x="8242290" y="5862320"/>
            <a:ext cx="1369069" cy="391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7EFDD5-7D8E-45FC-BE85-27DD9908104C}"/>
              </a:ext>
            </a:extLst>
          </p:cNvPr>
          <p:cNvSpPr txBox="1"/>
          <p:nvPr/>
        </p:nvSpPr>
        <p:spPr>
          <a:xfrm>
            <a:off x="7223760" y="3984982"/>
            <a:ext cx="2807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GFP-</a:t>
            </a:r>
            <a:r>
              <a:rPr lang="en-GB" dirty="0" err="1"/>
              <a:t>nAC</a:t>
            </a:r>
            <a:r>
              <a:rPr lang="en-GB" dirty="0"/>
              <a:t> and GFP(input)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3B6434-B64D-4617-847B-1E54EDB5E2D7}"/>
              </a:ext>
            </a:extLst>
          </p:cNvPr>
          <p:cNvSpPr txBox="1"/>
          <p:nvPr/>
        </p:nvSpPr>
        <p:spPr>
          <a:xfrm>
            <a:off x="11214477" y="218932"/>
            <a:ext cx="143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Fig.3E</a:t>
            </a:r>
          </a:p>
        </p:txBody>
      </p:sp>
    </p:spTree>
    <p:extLst>
      <p:ext uri="{BB962C8B-B14F-4D97-AF65-F5344CB8AC3E}">
        <p14:creationId xmlns:p14="http://schemas.microsoft.com/office/powerpoint/2010/main" val="2121422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indoor, white&#10;&#10;Description automatically generated">
            <a:extLst>
              <a:ext uri="{FF2B5EF4-FFF2-40B4-BE49-F238E27FC236}">
                <a16:creationId xmlns:a16="http://schemas.microsoft.com/office/drawing/2014/main" id="{B84F5173-3751-4BF1-9AE0-6DE27FECB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53" y="967249"/>
            <a:ext cx="2346715" cy="4923501"/>
          </a:xfrm>
          <a:prstGeom prst="rect">
            <a:avLst/>
          </a:prstGeom>
        </p:spPr>
      </p:pic>
      <p:pic>
        <p:nvPicPr>
          <p:cNvPr id="7" name="Picture 6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EE170127-FCCC-4CE4-8974-06415B9E0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07" y="918499"/>
            <a:ext cx="2393188" cy="5021002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A5046A4-56CF-45F9-B54A-09088DF3AC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332" y="918499"/>
            <a:ext cx="2393188" cy="502100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62FD243-B507-4C09-B2D0-4772E298B1D7}"/>
              </a:ext>
            </a:extLst>
          </p:cNvPr>
          <p:cNvSpPr/>
          <p:nvPr/>
        </p:nvSpPr>
        <p:spPr>
          <a:xfrm>
            <a:off x="1713404" y="1772026"/>
            <a:ext cx="491315" cy="2294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26CDC6-F026-4F5E-88DB-A1B8A0C31E28}"/>
              </a:ext>
            </a:extLst>
          </p:cNvPr>
          <p:cNvSpPr/>
          <p:nvPr/>
        </p:nvSpPr>
        <p:spPr>
          <a:xfrm>
            <a:off x="8323557" y="4566026"/>
            <a:ext cx="491315" cy="2294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DB2050-AB25-4B20-973D-27CA0C4A5004}"/>
              </a:ext>
            </a:extLst>
          </p:cNvPr>
          <p:cNvSpPr/>
          <p:nvPr/>
        </p:nvSpPr>
        <p:spPr>
          <a:xfrm>
            <a:off x="5177964" y="3011546"/>
            <a:ext cx="491315" cy="2294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DCDCBB-624B-4650-AE0E-85E197B4E7D9}"/>
              </a:ext>
            </a:extLst>
          </p:cNvPr>
          <p:cNvSpPr txBox="1"/>
          <p:nvPr/>
        </p:nvSpPr>
        <p:spPr>
          <a:xfrm>
            <a:off x="8960270" y="4196694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Prelamin 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AFDED3-6482-4D8B-A0DF-BFE26656C782}"/>
              </a:ext>
            </a:extLst>
          </p:cNvPr>
          <p:cNvSpPr txBox="1"/>
          <p:nvPr/>
        </p:nvSpPr>
        <p:spPr>
          <a:xfrm>
            <a:off x="6577847" y="2457197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PML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D59C5E-2556-4BD4-A74D-5FB54A8EF360}"/>
              </a:ext>
            </a:extLst>
          </p:cNvPr>
          <p:cNvSpPr txBox="1"/>
          <p:nvPr/>
        </p:nvSpPr>
        <p:spPr>
          <a:xfrm>
            <a:off x="2804451" y="967249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Beta actin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15E68D-FDE1-40BB-88F5-A0E7062B8E0B}"/>
              </a:ext>
            </a:extLst>
          </p:cNvPr>
          <p:cNvSpPr txBox="1"/>
          <p:nvPr/>
        </p:nvSpPr>
        <p:spPr>
          <a:xfrm>
            <a:off x="11214477" y="199882"/>
            <a:ext cx="78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Fig.4D</a:t>
            </a:r>
          </a:p>
        </p:txBody>
      </p:sp>
    </p:spTree>
    <p:extLst>
      <p:ext uri="{BB962C8B-B14F-4D97-AF65-F5344CB8AC3E}">
        <p14:creationId xmlns:p14="http://schemas.microsoft.com/office/powerpoint/2010/main" val="2154830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close-up of a document&#10;&#10;Description automatically generated with low confidence">
            <a:extLst>
              <a:ext uri="{FF2B5EF4-FFF2-40B4-BE49-F238E27FC236}">
                <a16:creationId xmlns:a16="http://schemas.microsoft.com/office/drawing/2014/main" id="{17450B8E-6260-4760-B061-5AFA995740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73" y="384548"/>
            <a:ext cx="4376874" cy="283467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5A9CC0-7728-4987-A25F-D3283DD5FF72}"/>
              </a:ext>
            </a:extLst>
          </p:cNvPr>
          <p:cNvSpPr txBox="1"/>
          <p:nvPr/>
        </p:nvSpPr>
        <p:spPr>
          <a:xfrm>
            <a:off x="11214477" y="199882"/>
            <a:ext cx="78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Fig.6F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67AF75-9AC6-4CBC-917A-2DAF7DD67F66}"/>
              </a:ext>
            </a:extLst>
          </p:cNvPr>
          <p:cNvSpPr/>
          <p:nvPr/>
        </p:nvSpPr>
        <p:spPr>
          <a:xfrm>
            <a:off x="637079" y="2581651"/>
            <a:ext cx="1429846" cy="247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69F89D-8F69-468F-BE4B-FDE7C7436687}"/>
              </a:ext>
            </a:extLst>
          </p:cNvPr>
          <p:cNvSpPr txBox="1"/>
          <p:nvPr/>
        </p:nvSpPr>
        <p:spPr>
          <a:xfrm>
            <a:off x="1616588" y="1822024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yH2AX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66314B11-F918-4D0D-8B33-CF5AA9AF5B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49" y="488414"/>
            <a:ext cx="4056126" cy="262694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19E4A41-5370-4263-9D8F-3D473749F213}"/>
              </a:ext>
            </a:extLst>
          </p:cNvPr>
          <p:cNvSpPr/>
          <p:nvPr/>
        </p:nvSpPr>
        <p:spPr>
          <a:xfrm>
            <a:off x="8180879" y="790951"/>
            <a:ext cx="1429846" cy="247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44A522-42D4-4F24-A084-F191F1DF1E8E}"/>
              </a:ext>
            </a:extLst>
          </p:cNvPr>
          <p:cNvSpPr txBox="1"/>
          <p:nvPr/>
        </p:nvSpPr>
        <p:spPr>
          <a:xfrm>
            <a:off x="8971799" y="1156096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Beta actin</a:t>
            </a:r>
          </a:p>
        </p:txBody>
      </p:sp>
      <p:pic>
        <p:nvPicPr>
          <p:cNvPr id="14" name="Picture 13" descr="Letter&#10;&#10;Description automatically generated with medium confidence">
            <a:extLst>
              <a:ext uri="{FF2B5EF4-FFF2-40B4-BE49-F238E27FC236}">
                <a16:creationId xmlns:a16="http://schemas.microsoft.com/office/drawing/2014/main" id="{06E51A89-6D19-452D-AAFA-63E417216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356" y="3638781"/>
            <a:ext cx="3846193" cy="249097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322FA49-6FE4-4545-9706-5B00C7136F5C}"/>
              </a:ext>
            </a:extLst>
          </p:cNvPr>
          <p:cNvSpPr/>
          <p:nvPr/>
        </p:nvSpPr>
        <p:spPr>
          <a:xfrm>
            <a:off x="2255513" y="5162926"/>
            <a:ext cx="1429846" cy="247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0B5142-1BF5-4847-B228-B506A58D4899}"/>
              </a:ext>
            </a:extLst>
          </p:cNvPr>
          <p:cNvSpPr txBox="1"/>
          <p:nvPr/>
        </p:nvSpPr>
        <p:spPr>
          <a:xfrm>
            <a:off x="2933289" y="5557045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FLAG</a:t>
            </a:r>
          </a:p>
        </p:txBody>
      </p:sp>
    </p:spTree>
    <p:extLst>
      <p:ext uri="{BB962C8B-B14F-4D97-AF65-F5344CB8AC3E}">
        <p14:creationId xmlns:p14="http://schemas.microsoft.com/office/powerpoint/2010/main" val="3580672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ack and white photo of a person's face&#10;&#10;Description automatically generated with medium confidence">
            <a:extLst>
              <a:ext uri="{FF2B5EF4-FFF2-40B4-BE49-F238E27FC236}">
                <a16:creationId xmlns:a16="http://schemas.microsoft.com/office/drawing/2014/main" id="{3ADDAF17-D161-4CB3-9FEC-A12514E8CC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800611"/>
            <a:ext cx="2306147" cy="3030358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32E6896-7888-49D4-A5C9-31A30FE014DD}"/>
              </a:ext>
            </a:extLst>
          </p:cNvPr>
          <p:cNvSpPr/>
          <p:nvPr/>
        </p:nvSpPr>
        <p:spPr>
          <a:xfrm>
            <a:off x="426576" y="1433702"/>
            <a:ext cx="1914394" cy="214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CEE59B-1B61-4E4B-939E-C54674372502}"/>
              </a:ext>
            </a:extLst>
          </p:cNvPr>
          <p:cNvSpPr txBox="1"/>
          <p:nvPr/>
        </p:nvSpPr>
        <p:spPr>
          <a:xfrm>
            <a:off x="744847" y="1064370"/>
            <a:ext cx="12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GFP-</a:t>
            </a:r>
            <a:r>
              <a:rPr lang="en-GB" dirty="0" err="1"/>
              <a:t>nAC</a:t>
            </a:r>
            <a:endParaRPr lang="en-GB" dirty="0"/>
          </a:p>
        </p:txBody>
      </p:sp>
      <p:pic>
        <p:nvPicPr>
          <p:cNvPr id="9" name="Picture 8" descr="A close-up of a piece of paper&#10;&#10;Description automatically generated with low confidence">
            <a:extLst>
              <a:ext uri="{FF2B5EF4-FFF2-40B4-BE49-F238E27FC236}">
                <a16:creationId xmlns:a16="http://schemas.microsoft.com/office/drawing/2014/main" id="{7BAF4CE0-03E4-43C3-BDA8-2B276DA43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58" y="4094728"/>
            <a:ext cx="3290479" cy="218706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61A53D4-E75A-47F8-9F3F-39937A64126E}"/>
              </a:ext>
            </a:extLst>
          </p:cNvPr>
          <p:cNvSpPr/>
          <p:nvPr/>
        </p:nvSpPr>
        <p:spPr>
          <a:xfrm>
            <a:off x="659777" y="4881874"/>
            <a:ext cx="1320764" cy="2962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A picture containing text, helmet&#10;&#10;Description automatically generated">
            <a:extLst>
              <a:ext uri="{FF2B5EF4-FFF2-40B4-BE49-F238E27FC236}">
                <a16:creationId xmlns:a16="http://schemas.microsoft.com/office/drawing/2014/main" id="{DE138EFA-2DBA-451B-A5E3-D127BB94E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1" y="536115"/>
            <a:ext cx="4000137" cy="265074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33F7E7C-E1A8-4E78-8076-4F1B61D03202}"/>
              </a:ext>
            </a:extLst>
          </p:cNvPr>
          <p:cNvSpPr/>
          <p:nvPr/>
        </p:nvSpPr>
        <p:spPr>
          <a:xfrm>
            <a:off x="3494184" y="1135429"/>
            <a:ext cx="1658447" cy="180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5A5152-3CAA-4F8E-99CD-F4D58E0CEC66}"/>
              </a:ext>
            </a:extLst>
          </p:cNvPr>
          <p:cNvSpPr txBox="1"/>
          <p:nvPr/>
        </p:nvSpPr>
        <p:spPr>
          <a:xfrm>
            <a:off x="3720468" y="766097"/>
            <a:ext cx="1679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Alpha tubulin</a:t>
            </a:r>
          </a:p>
        </p:txBody>
      </p:sp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48A8ADAC-7CC2-4EBB-B2C9-4C61FA87B7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07" y="4530798"/>
            <a:ext cx="6120177" cy="199717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B9DCF-2A91-40B5-8F06-F509A87B2101}"/>
              </a:ext>
            </a:extLst>
          </p:cNvPr>
          <p:cNvSpPr/>
          <p:nvPr/>
        </p:nvSpPr>
        <p:spPr>
          <a:xfrm>
            <a:off x="7991475" y="4907575"/>
            <a:ext cx="2266291" cy="350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581067-3266-4382-8339-3A244EF4F385}"/>
              </a:ext>
            </a:extLst>
          </p:cNvPr>
          <p:cNvSpPr txBox="1"/>
          <p:nvPr/>
        </p:nvSpPr>
        <p:spPr>
          <a:xfrm>
            <a:off x="1239237" y="4472531"/>
            <a:ext cx="114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yH2AX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DB56A2-145B-4DF3-B0AC-751586E7679C}"/>
              </a:ext>
            </a:extLst>
          </p:cNvPr>
          <p:cNvSpPr txBox="1"/>
          <p:nvPr/>
        </p:nvSpPr>
        <p:spPr>
          <a:xfrm>
            <a:off x="7991475" y="4530798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Prelamin A</a:t>
            </a:r>
          </a:p>
        </p:txBody>
      </p:sp>
      <p:pic>
        <p:nvPicPr>
          <p:cNvPr id="22" name="Picture 21" descr="A picture containing text, rain, nature, group&#10;&#10;Description automatically generated">
            <a:extLst>
              <a:ext uri="{FF2B5EF4-FFF2-40B4-BE49-F238E27FC236}">
                <a16:creationId xmlns:a16="http://schemas.microsoft.com/office/drawing/2014/main" id="{80101307-F5FC-4DA1-B238-993810882C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0" y="74112"/>
            <a:ext cx="2404504" cy="315960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076C5F7-3785-4731-9C98-F323B12F623F}"/>
              </a:ext>
            </a:extLst>
          </p:cNvPr>
          <p:cNvSpPr txBox="1"/>
          <p:nvPr/>
        </p:nvSpPr>
        <p:spPr>
          <a:xfrm>
            <a:off x="8858250" y="2817524"/>
            <a:ext cx="2174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Nucleophosmin</a:t>
            </a:r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05E2CC-4725-47F9-91B7-840D88A678DC}"/>
              </a:ext>
            </a:extLst>
          </p:cNvPr>
          <p:cNvSpPr/>
          <p:nvPr/>
        </p:nvSpPr>
        <p:spPr>
          <a:xfrm>
            <a:off x="8927356" y="2278910"/>
            <a:ext cx="2266291" cy="350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7FF1904-818B-4EA7-8583-CA210F9BF6C2}"/>
              </a:ext>
            </a:extLst>
          </p:cNvPr>
          <p:cNvSpPr txBox="1"/>
          <p:nvPr/>
        </p:nvSpPr>
        <p:spPr>
          <a:xfrm>
            <a:off x="11407517" y="74112"/>
            <a:ext cx="78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S3.B</a:t>
            </a:r>
          </a:p>
        </p:txBody>
      </p:sp>
    </p:spTree>
    <p:extLst>
      <p:ext uri="{BB962C8B-B14F-4D97-AF65-F5344CB8AC3E}">
        <p14:creationId xmlns:p14="http://schemas.microsoft.com/office/powerpoint/2010/main" val="4245364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4D61307E-4625-472A-B227-4520A6126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445" y="1037844"/>
            <a:ext cx="3124200" cy="4105308"/>
          </a:xfrm>
          <a:prstGeom prst="rect">
            <a:avLst/>
          </a:prstGeom>
        </p:spPr>
      </p:pic>
      <p:pic>
        <p:nvPicPr>
          <p:cNvPr id="7" name="Picture 6" descr="A picture containing text, receipt&#10;&#10;Description automatically generated">
            <a:extLst>
              <a:ext uri="{FF2B5EF4-FFF2-40B4-BE49-F238E27FC236}">
                <a16:creationId xmlns:a16="http://schemas.microsoft.com/office/drawing/2014/main" id="{AEADE5AB-3D34-4595-9B98-7A2855BDA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715" y="1037844"/>
            <a:ext cx="3124200" cy="410530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B58B09-8C5F-449A-80BA-7E106454DA06}"/>
              </a:ext>
            </a:extLst>
          </p:cNvPr>
          <p:cNvSpPr/>
          <p:nvPr/>
        </p:nvSpPr>
        <p:spPr>
          <a:xfrm>
            <a:off x="2860675" y="3911895"/>
            <a:ext cx="2534285" cy="3248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C51519-A244-4DFF-BF3A-50849973C51C}"/>
              </a:ext>
            </a:extLst>
          </p:cNvPr>
          <p:cNvSpPr/>
          <p:nvPr/>
        </p:nvSpPr>
        <p:spPr>
          <a:xfrm>
            <a:off x="6724332" y="2344389"/>
            <a:ext cx="2534285" cy="3248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6F85B3-9C5D-458F-B403-1CD01D97B03B}"/>
              </a:ext>
            </a:extLst>
          </p:cNvPr>
          <p:cNvSpPr txBox="1"/>
          <p:nvPr/>
        </p:nvSpPr>
        <p:spPr>
          <a:xfrm>
            <a:off x="4029075" y="4520638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Beta actin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0EE639-60E7-4812-8829-83F7D200184D}"/>
              </a:ext>
            </a:extLst>
          </p:cNvPr>
          <p:cNvSpPr txBox="1"/>
          <p:nvPr/>
        </p:nvSpPr>
        <p:spPr>
          <a:xfrm>
            <a:off x="6823075" y="2841117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yH2AX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B3D15D-D499-40E9-A6DA-3AFFA0B0ED25}"/>
              </a:ext>
            </a:extLst>
          </p:cNvPr>
          <p:cNvSpPr txBox="1"/>
          <p:nvPr/>
        </p:nvSpPr>
        <p:spPr>
          <a:xfrm>
            <a:off x="11407517" y="74112"/>
            <a:ext cx="78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S5.A</a:t>
            </a:r>
          </a:p>
        </p:txBody>
      </p:sp>
    </p:spTree>
    <p:extLst>
      <p:ext uri="{BB962C8B-B14F-4D97-AF65-F5344CB8AC3E}">
        <p14:creationId xmlns:p14="http://schemas.microsoft.com/office/powerpoint/2010/main" val="1464111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4E5BB89D-86B5-42A5-B9E3-B29C35409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28" y="404654"/>
            <a:ext cx="3404121" cy="228192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5A3B841-3AAE-483C-B746-B47893DC335D}"/>
              </a:ext>
            </a:extLst>
          </p:cNvPr>
          <p:cNvSpPr/>
          <p:nvPr/>
        </p:nvSpPr>
        <p:spPr>
          <a:xfrm>
            <a:off x="646878" y="1876228"/>
            <a:ext cx="2731753" cy="3222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1BF2BF-674A-4BD0-B2D1-60BA3C73D956}"/>
              </a:ext>
            </a:extLst>
          </p:cNvPr>
          <p:cNvSpPr txBox="1"/>
          <p:nvPr/>
        </p:nvSpPr>
        <p:spPr>
          <a:xfrm>
            <a:off x="2517080" y="2102857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yH2AX</a:t>
            </a:r>
          </a:p>
        </p:txBody>
      </p:sp>
      <p:pic>
        <p:nvPicPr>
          <p:cNvPr id="9" name="Picture 8" descr="A picture containing letter&#10;&#10;Description automatically generated">
            <a:extLst>
              <a:ext uri="{FF2B5EF4-FFF2-40B4-BE49-F238E27FC236}">
                <a16:creationId xmlns:a16="http://schemas.microsoft.com/office/drawing/2014/main" id="{E968BBDB-786F-4CE6-95AF-37EC5CE34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001" y="370403"/>
            <a:ext cx="3404121" cy="447313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C01EB35-5104-41D0-A0F3-28422464D417}"/>
              </a:ext>
            </a:extLst>
          </p:cNvPr>
          <p:cNvSpPr/>
          <p:nvPr/>
        </p:nvSpPr>
        <p:spPr>
          <a:xfrm>
            <a:off x="8084948" y="3250836"/>
            <a:ext cx="3135826" cy="5502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FCDD0A-6295-4F0F-AB60-B21032AC790B}"/>
              </a:ext>
            </a:extLst>
          </p:cNvPr>
          <p:cNvSpPr txBox="1"/>
          <p:nvPr/>
        </p:nvSpPr>
        <p:spPr>
          <a:xfrm>
            <a:off x="8885901" y="4143483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Beta actin</a:t>
            </a:r>
          </a:p>
        </p:txBody>
      </p:sp>
      <p:pic>
        <p:nvPicPr>
          <p:cNvPr id="13" name="Picture 12" descr="Diagram&#10;&#10;Description automatically generated with low confidence">
            <a:extLst>
              <a:ext uri="{FF2B5EF4-FFF2-40B4-BE49-F238E27FC236}">
                <a16:creationId xmlns:a16="http://schemas.microsoft.com/office/drawing/2014/main" id="{25796B91-A9E4-4B78-82A9-E1797EB566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116" y="1729411"/>
            <a:ext cx="3276918" cy="453680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1E2D4A1-3470-4924-9D3E-4D4B686EC101}"/>
              </a:ext>
            </a:extLst>
          </p:cNvPr>
          <p:cNvSpPr/>
          <p:nvPr/>
        </p:nvSpPr>
        <p:spPr>
          <a:xfrm>
            <a:off x="4623698" y="4351709"/>
            <a:ext cx="2392001" cy="3752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C20EC6-9006-40BD-86AB-99868C843A24}"/>
              </a:ext>
            </a:extLst>
          </p:cNvPr>
          <p:cNvSpPr txBox="1"/>
          <p:nvPr/>
        </p:nvSpPr>
        <p:spPr>
          <a:xfrm>
            <a:off x="5980018" y="5127267"/>
            <a:ext cx="1533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Prelamin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D2461F-2932-4E31-9644-ACE3CB2FADC9}"/>
              </a:ext>
            </a:extLst>
          </p:cNvPr>
          <p:cNvSpPr txBox="1"/>
          <p:nvPr/>
        </p:nvSpPr>
        <p:spPr>
          <a:xfrm>
            <a:off x="11407517" y="35322"/>
            <a:ext cx="78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S5.B</a:t>
            </a:r>
          </a:p>
        </p:txBody>
      </p:sp>
    </p:spTree>
    <p:extLst>
      <p:ext uri="{BB962C8B-B14F-4D97-AF65-F5344CB8AC3E}">
        <p14:creationId xmlns:p14="http://schemas.microsoft.com/office/powerpoint/2010/main" val="3563289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92</Words>
  <Application>Microsoft Office PowerPoint</Application>
  <PresentationFormat>Widescreen</PresentationFormat>
  <Paragraphs>42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Cobb, Andrew</dc:creator>
  <cp:lastModifiedBy>Cobb, Andrew</cp:lastModifiedBy>
  <cp:revision>4</cp:revision>
  <dcterms:created xsi:type="dcterms:W3CDTF">2022-05-25T14:26:50Z</dcterms:created>
  <dcterms:modified xsi:type="dcterms:W3CDTF">2022-10-26T11:57:04Z</dcterms:modified>
</cp:coreProperties>
</file>