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301" r:id="rId2"/>
  </p:sldIdLst>
  <p:sldSz cx="12192000" cy="6858000"/>
  <p:notesSz cx="6858000" cy="9144000"/>
  <p:defaultTextStyle>
    <a:defPPr>
      <a:defRPr lang="en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8"/>
    <p:restoredTop sz="95091"/>
  </p:normalViewPr>
  <p:slideViewPr>
    <p:cSldViewPr snapToGrid="0" snapToObjects="1">
      <p:cViewPr varScale="1">
        <p:scale>
          <a:sx n="87" d="100"/>
          <a:sy n="87" d="100"/>
        </p:scale>
        <p:origin x="90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83C191-68DF-A242-BD3D-446C6885EF0F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87B8DF0-535C-684C-B8B2-76DA8D329E84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589041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4" name="Google Shape;704;p46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05" name="Google Shape;705;p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13C1D4-B4F8-CB4F-B1D8-1F084567616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CBD0834-A360-5348-8E4B-7A45AABE532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20679D-EFC8-584D-B962-B1EC7C9466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3641E6-2865-0146-8700-ED76011355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7D2C77-6930-A841-9A90-EE549B9D8F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46182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C53FD8-27C8-FE46-A186-BC36D1B4D1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E5FBFD-2B51-DE45-A5ED-C01A427D1ED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DD69B-CD21-9D46-83AC-72D72CF34E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BA5BE4-C81F-8546-8274-E5FBBCCAD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F39FE-0DC6-DE47-A4BD-603776997A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86973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964C32B-B622-744C-92EE-49244264287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BF2599F-5995-F349-ABAC-244A9038CF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B380AD-1153-284B-A404-3C488D43C3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413EBDE-7C69-024E-9593-FFB079A47C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136C1A1-0F44-B94C-AD8B-54C2FE0FCA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005856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1491A9-35D9-7747-BB11-7BCACEA34B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53D766-C51D-8A4B-AF01-91CDC355C6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8AD76E-56DF-234B-812F-6AEDD7D779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8BEDAAF-98F0-B444-B998-46B5B3B731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6F210E-FFF1-5C4E-9C6C-95C897D8C5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523494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8124C0-95DB-4341-BB14-F53A0D3FF6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C5B98DC-F7DD-1D45-ADF7-68A83C3A05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E99989-FB43-724C-8A98-F55B14731B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90496E-D90A-F04F-BA82-78F093C17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0F1B80-3719-4144-8872-C67C698C0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1325272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31CEC1-4723-464B-B920-070B03C630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7A4C001-CA98-CB44-9B3D-326C3716A27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8FADECE-79AF-C543-9AD9-7F4B4209A41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4075930-44E6-C34C-8478-7D14BBC02B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BE7A5F-4345-E941-BA9B-A181C814A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0F8DB8C-4B24-EF4A-ABF5-51B70BD3D7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3152404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44365A-D746-6140-8CC4-7714FFAD65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C90157F-4884-1949-8B58-C4E1E8B7BB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85340D1-2A97-B24E-ABB7-A394EBF448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F4A76B4-2285-0F4F-B1EA-24914072CF5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BC87356-A8F6-BD46-809D-D7D25C60864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6B71113-1173-C447-AAFB-EE85F0713B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150A434-5C24-6C47-BD63-28E6FDB8FF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EFCE490-5C57-DB49-9073-5C7394B272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858570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422173-6E08-824F-A5E9-7DB4ABB9F8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F148DA8-B529-1F44-A253-BB6CE53F44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D2F2060-1127-F14B-8672-8760579975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9961601-B5A7-A24A-807D-30C2C88CB4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182616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48A8CC1-72F8-0749-8AF1-A3E9ECC81D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941A030-0020-5045-B02B-6F9E9C33E5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590398D-2BD1-2E4A-ABB1-0BA85B5E34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7842501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EC2FB0-214B-7147-8D25-F958922C66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D990B2-59E9-4343-9075-AEA9C11D7A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46284B1-7899-A94C-978E-8BB061C132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D354BD-71F9-B648-9EC7-B74127F116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0F54BD8-6CD6-3045-84F2-BB462010AC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2A89E10-2811-914C-B964-9F36BD3F94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270089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11FAD8-79FA-E94F-B0D4-A818974F59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89588F7-7CA9-B140-9C85-77A6349006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A77FAE2-869B-B444-8419-8B22A7E1CFA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231E256-9526-2E4C-B14F-20ECB81069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5E142F3-964C-D844-B4A2-C0B0AA7629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6D29BED-6079-C84A-B748-FF739B9F94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475996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C5BB545-914D-F740-AEB7-C30E71400C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61A040-7A70-2C4F-B4BB-D438F9A2B8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CA312D-C5E4-F04A-A52B-31ABE1071AC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5678AF-70F2-424E-AE23-E75E62F2333E}" type="datetimeFigureOut">
              <a:rPr lang="pt-BR" smtClean="0"/>
              <a:t>05/04/2022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DF20405-1B57-D544-A016-ECB29A721E1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ADD844-DD9C-4249-87F4-BF3671FCDAD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8B375F-C05E-4B4C-8974-1A1C412B9FD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1116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07" name="Google Shape;707;p46" descr="Desenho de rosto de pessoa&#10;&#10;Descrição gerada automaticamente com confiança baixa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500188" y="242887"/>
            <a:ext cx="8915400" cy="6300787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Widescreen</PresentationFormat>
  <Paragraphs>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Luisa Karla P.</dc:creator>
  <cp:lastModifiedBy>Luisa Karla P.</cp:lastModifiedBy>
  <cp:revision>2</cp:revision>
  <dcterms:created xsi:type="dcterms:W3CDTF">2021-12-26T21:49:52Z</dcterms:created>
  <dcterms:modified xsi:type="dcterms:W3CDTF">2022-04-05T17:27:44Z</dcterms:modified>
</cp:coreProperties>
</file>

<file path=docProps/thumbnail.jpeg>
</file>