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6858000" cy="9144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05">
          <p15:clr>
            <a:srgbClr val="A4A3A4"/>
          </p15:clr>
        </p15:guide>
        <p15:guide id="2" orient="horz" pos="385" userDrawn="1">
          <p15:clr>
            <a:srgbClr val="A4A3A4"/>
          </p15:clr>
        </p15:guide>
        <p15:guide id="3" orient="horz" pos="975">
          <p15:clr>
            <a:srgbClr val="A4A3A4"/>
          </p15:clr>
        </p15:guide>
        <p15:guide id="4" orient="horz" pos="1746">
          <p15:clr>
            <a:srgbClr val="A4A3A4"/>
          </p15:clr>
        </p15:guide>
        <p15:guide id="5" pos="346">
          <p15:clr>
            <a:srgbClr val="A4A3A4"/>
          </p15:clr>
        </p15:guide>
        <p15:guide id="6" pos="1026">
          <p15:clr>
            <a:srgbClr val="A4A3A4"/>
          </p15:clr>
        </p15:guide>
        <p15:guide id="7" pos="1888">
          <p15:clr>
            <a:srgbClr val="A4A3A4"/>
          </p15:clr>
        </p15:guide>
        <p15:guide id="8" pos="527">
          <p15:clr>
            <a:srgbClr val="A4A3A4"/>
          </p15:clr>
        </p15:guide>
        <p15:guide id="9" pos="572" userDrawn="1">
          <p15:clr>
            <a:srgbClr val="A4A3A4"/>
          </p15:clr>
        </p15:guide>
        <p15:guide id="10" orient="horz" pos="4059">
          <p15:clr>
            <a:srgbClr val="A4A3A4"/>
          </p15:clr>
        </p15:guide>
        <p15:guide id="11" orient="horz" pos="204">
          <p15:clr>
            <a:srgbClr val="A4A3A4"/>
          </p15:clr>
        </p15:guide>
        <p15:guide id="12" orient="horz" pos="1066">
          <p15:clr>
            <a:srgbClr val="A4A3A4"/>
          </p15:clr>
        </p15:guide>
        <p15:guide id="13" orient="horz" pos="1973">
          <p15:clr>
            <a:srgbClr val="A4A3A4"/>
          </p15:clr>
        </p15:guide>
        <p15:guide id="14" pos="2296">
          <p15:clr>
            <a:srgbClr val="A4A3A4"/>
          </p15:clr>
        </p15:guide>
        <p15:guide id="15" pos="799">
          <p15:clr>
            <a:srgbClr val="A4A3A4"/>
          </p15:clr>
        </p15:guide>
        <p15:guide id="16" pos="1661">
          <p15:clr>
            <a:srgbClr val="A4A3A4"/>
          </p15:clr>
        </p15:guide>
        <p15:guide id="17" orient="horz" pos="3016" userDrawn="1">
          <p15:clr>
            <a:srgbClr val="A4A3A4"/>
          </p15:clr>
        </p15:guide>
        <p15:guide id="18" orient="horz" pos="567">
          <p15:clr>
            <a:srgbClr val="A4A3A4"/>
          </p15:clr>
        </p15:guide>
        <p15:guide id="19" orient="horz" pos="283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de10" initials="id" lastIdx="4" clrIdx="0"/>
  <p:cmAuthor id="1" name="Ира" initials="И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8" autoAdjust="0"/>
    <p:restoredTop sz="95221" autoAdjust="0"/>
  </p:normalViewPr>
  <p:slideViewPr>
    <p:cSldViewPr showGuides="1">
      <p:cViewPr varScale="1">
        <p:scale>
          <a:sx n="65" d="100"/>
          <a:sy n="65" d="100"/>
        </p:scale>
        <p:origin x="3032" y="216"/>
      </p:cViewPr>
      <p:guideLst>
        <p:guide orient="horz" pos="4105"/>
        <p:guide orient="horz" pos="385"/>
        <p:guide orient="horz" pos="975"/>
        <p:guide orient="horz" pos="1746"/>
        <p:guide pos="346"/>
        <p:guide pos="1026"/>
        <p:guide pos="1888"/>
        <p:guide pos="527"/>
        <p:guide pos="572"/>
        <p:guide orient="horz" pos="4059"/>
        <p:guide orient="horz" pos="204"/>
        <p:guide orient="horz" pos="1066"/>
        <p:guide orient="horz" pos="1973"/>
        <p:guide pos="2296"/>
        <p:guide pos="799"/>
        <p:guide pos="1661"/>
        <p:guide orient="horz" pos="3016"/>
        <p:guide orient="horz" pos="567"/>
        <p:guide orient="horz"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pPr>
              <a:defRPr/>
            </a:pPr>
            <a:fld id="{461E6947-E646-4EF0-A020-0B849B7E9614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pPr>
              <a:defRPr/>
            </a:pPr>
            <a:fld id="{ABCAD036-34EA-421F-A6F6-CE4E1504761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4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01A97-BB7C-408E-88E9-4E979396BD98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A76-4FA7-4AD7-857A-576ADA3B8D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74FFD-58D6-43CF-AFC0-ACF5AC78B38D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DA9A-0293-4441-A113-837828CB623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73D75-F755-410D-9E12-06DC5C3268F3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A52B-310E-447A-AA6C-C47C823BC12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FFB0-B630-4DD0-A739-1323578A846F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25BC9-5C96-4B4B-8CDC-459621F4E7D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5EF7-D8F6-41A1-9E0D-EF29ECAF7C6A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CFAF4-692B-453A-8A64-6183B6C4084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3ACC7-CEAF-459E-A06E-9AFC9A69C8AE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979A-5DC9-43E4-913F-C5A0766A64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47D0-410F-4A36-AFCB-2ECCDD8DA683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822F-410F-4225-AED3-A0ED94198A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C08BE-B36C-4A53-9EDE-23717900BEAB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E8F5E-C0F5-4B70-B1C7-F174EA3DEA2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33BE-45B7-46F1-A985-71C27EFEAF40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2DAA-B5F2-45E8-AED5-42C3012EAA5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C4B6-40D4-48BE-8DE5-AB3B0A4930FA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4CEF0-16CC-4BB2-8553-2C5B9AF099E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4FFA-96E9-4471-ABF1-6F30AD96C305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6FCC-4089-442F-B9A7-9825D813BAF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EB5DE5-D66F-4607-BC57-F8576BCC273B}" type="datetimeFigureOut">
              <a:rPr lang="de-DE"/>
              <a:pPr>
                <a:defRPr/>
              </a:pPr>
              <a:t>24.11.16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36419D-2331-4BEF-AD12-9C224CC3C7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14556" y="639763"/>
            <a:ext cx="2621252" cy="2406932"/>
            <a:chOff x="283000" y="179512"/>
            <a:chExt cx="2621252" cy="2406932"/>
          </a:xfrm>
        </p:grpSpPr>
        <p:pic>
          <p:nvPicPr>
            <p:cNvPr id="3" name="Picture 20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933" y="1287309"/>
              <a:ext cx="640080" cy="640080"/>
            </a:xfrm>
            <a:prstGeom prst="rect">
              <a:avLst/>
            </a:prstGeom>
          </p:spPr>
        </p:pic>
        <p:pic>
          <p:nvPicPr>
            <p:cNvPr id="4" name="Picture 20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735" y="1293725"/>
              <a:ext cx="640080" cy="640080"/>
            </a:xfrm>
            <a:prstGeom prst="rect">
              <a:avLst/>
            </a:prstGeom>
          </p:spPr>
        </p:pic>
        <p:pic>
          <p:nvPicPr>
            <p:cNvPr id="5" name="Picture 2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4172" y="1285032"/>
              <a:ext cx="640080" cy="640080"/>
            </a:xfrm>
            <a:prstGeom prst="rect">
              <a:avLst/>
            </a:prstGeom>
          </p:spPr>
        </p:pic>
        <p:grpSp>
          <p:nvGrpSpPr>
            <p:cNvPr id="6" name="Группа 43"/>
            <p:cNvGrpSpPr>
              <a:grpSpLocks noChangeAspect="1"/>
            </p:cNvGrpSpPr>
            <p:nvPr/>
          </p:nvGrpSpPr>
          <p:grpSpPr>
            <a:xfrm>
              <a:off x="283000" y="179512"/>
              <a:ext cx="2604957" cy="2406932"/>
              <a:chOff x="-6714" y="990600"/>
              <a:chExt cx="5273870" cy="4872960"/>
            </a:xfrm>
          </p:grpSpPr>
          <p:pic>
            <p:nvPicPr>
              <p:cNvPr id="7" name="Picture 4" descr="H11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971156" y="1986674"/>
                <a:ext cx="1285875" cy="1285875"/>
              </a:xfrm>
              <a:prstGeom prst="rect">
                <a:avLst/>
              </a:prstGeom>
            </p:spPr>
          </p:pic>
          <p:pic>
            <p:nvPicPr>
              <p:cNvPr id="8" name="Picture 6" descr="H9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75012" y="1986674"/>
                <a:ext cx="1285875" cy="1285875"/>
              </a:xfrm>
              <a:prstGeom prst="rect">
                <a:avLst/>
              </a:prstGeom>
            </p:spPr>
          </p:pic>
          <p:pic>
            <p:nvPicPr>
              <p:cNvPr id="9" name="Picture 8" descr="H7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362076" y="1957313"/>
                <a:ext cx="1285875" cy="1285875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-6714" y="2452181"/>
                <a:ext cx="1409137" cy="529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Neo</a:t>
                </a:r>
                <a:r>
                  <a:rPr lang="en-US" sz="1100" b="1" baseline="30000" dirty="0" smtClean="0">
                    <a:latin typeface="Arial" pitchFamily="34" charset="0"/>
                    <a:cs typeface="Arial" pitchFamily="34" charset="0"/>
                  </a:rPr>
                  <a:t>49-59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4934" y="3596227"/>
                <a:ext cx="1217661" cy="529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E7</a:t>
                </a:r>
                <a:r>
                  <a:rPr lang="en-US" sz="1100" b="1" baseline="30000" dirty="0" smtClean="0">
                    <a:latin typeface="Arial" pitchFamily="34" charset="0"/>
                    <a:cs typeface="Arial" pitchFamily="34" charset="0"/>
                  </a:rPr>
                  <a:t>49-57</a:t>
                </a:r>
                <a:endParaRPr lang="en-US" sz="11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30"/>
              <p:cNvSpPr/>
              <p:nvPr/>
            </p:nvSpPr>
            <p:spPr>
              <a:xfrm>
                <a:off x="1362076" y="990600"/>
                <a:ext cx="1296000" cy="96671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488977" y="1267750"/>
                <a:ext cx="96564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M#1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ctangle 32"/>
              <p:cNvSpPr/>
              <p:nvPr/>
            </p:nvSpPr>
            <p:spPr>
              <a:xfrm>
                <a:off x="2675012" y="990600"/>
                <a:ext cx="1296000" cy="96671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ctangle 33"/>
              <p:cNvSpPr/>
              <p:nvPr/>
            </p:nvSpPr>
            <p:spPr>
              <a:xfrm>
                <a:off x="3971156" y="990600"/>
                <a:ext cx="1296000" cy="96671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801912" y="1267750"/>
                <a:ext cx="96564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M#2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098056" y="1267750"/>
                <a:ext cx="96564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M#3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37"/>
              <p:cNvSpPr/>
              <p:nvPr/>
            </p:nvSpPr>
            <p:spPr>
              <a:xfrm>
                <a:off x="76201" y="1957313"/>
                <a:ext cx="5184000" cy="128587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38"/>
              <p:cNvSpPr/>
              <p:nvPr/>
            </p:nvSpPr>
            <p:spPr>
              <a:xfrm>
                <a:off x="76201" y="3243188"/>
                <a:ext cx="5184001" cy="128587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0" name="Picture 2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2077" y="4535053"/>
                <a:ext cx="1285874" cy="1322469"/>
              </a:xfrm>
              <a:prstGeom prst="rect">
                <a:avLst/>
              </a:prstGeom>
            </p:spPr>
          </p:pic>
          <p:pic>
            <p:nvPicPr>
              <p:cNvPr id="21" name="Picture 3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3706" y="4523027"/>
                <a:ext cx="1271732" cy="1325586"/>
              </a:xfrm>
              <a:prstGeom prst="rect">
                <a:avLst/>
              </a:prstGeom>
            </p:spPr>
          </p:pic>
          <p:pic>
            <p:nvPicPr>
              <p:cNvPr id="22" name="Picture 4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1920" y="4534896"/>
                <a:ext cx="1261994" cy="1307947"/>
              </a:xfrm>
              <a:prstGeom prst="rect">
                <a:avLst/>
              </a:prstGeom>
            </p:spPr>
          </p:pic>
          <p:sp>
            <p:nvSpPr>
              <p:cNvPr id="23" name="Rectangle 27"/>
              <p:cNvSpPr/>
              <p:nvPr/>
            </p:nvSpPr>
            <p:spPr>
              <a:xfrm>
                <a:off x="1362076" y="1957314"/>
                <a:ext cx="1296000" cy="39060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8"/>
              <p:cNvSpPr/>
              <p:nvPr/>
            </p:nvSpPr>
            <p:spPr>
              <a:xfrm>
                <a:off x="3971156" y="1957313"/>
                <a:ext cx="1296000" cy="3906089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371" y="4907902"/>
                <a:ext cx="1587631" cy="529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IE3</a:t>
                </a:r>
                <a:r>
                  <a:rPr lang="en-US" sz="1100" b="1" baseline="30000" dirty="0" smtClean="0">
                    <a:latin typeface="Arial" pitchFamily="34" charset="0"/>
                    <a:cs typeface="Arial" pitchFamily="34" charset="0"/>
                  </a:rPr>
                  <a:t>416-423</a:t>
                </a:r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26"/>
              <p:cNvSpPr/>
              <p:nvPr/>
            </p:nvSpPr>
            <p:spPr>
              <a:xfrm>
                <a:off x="2675012" y="1957313"/>
                <a:ext cx="1296000" cy="3906089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Rectangle 39"/>
              <p:cNvSpPr/>
              <p:nvPr/>
            </p:nvSpPr>
            <p:spPr>
              <a:xfrm>
                <a:off x="76201" y="4529063"/>
                <a:ext cx="5184000" cy="133449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8" name="Textfeld 73"/>
          <p:cNvSpPr txBox="1">
            <a:spLocks noChangeArrowheads="1"/>
          </p:cNvSpPr>
          <p:nvPr/>
        </p:nvSpPr>
        <p:spPr bwMode="auto">
          <a:xfrm>
            <a:off x="5733256" y="-46038"/>
            <a:ext cx="1135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S1</a:t>
            </a:r>
            <a:endParaRPr lang="de-D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feld 405"/>
          <p:cNvSpPr txBox="1">
            <a:spLocks noChangeArrowheads="1"/>
          </p:cNvSpPr>
          <p:nvPr/>
        </p:nvSpPr>
        <p:spPr bwMode="auto">
          <a:xfrm>
            <a:off x="108921" y="345014"/>
            <a:ext cx="2873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de-DE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feld 405"/>
          <p:cNvSpPr txBox="1">
            <a:spLocks noChangeArrowheads="1"/>
          </p:cNvSpPr>
          <p:nvPr/>
        </p:nvSpPr>
        <p:spPr bwMode="auto">
          <a:xfrm>
            <a:off x="215882" y="3225334"/>
            <a:ext cx="2873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de-DE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1528" y="3394611"/>
            <a:ext cx="4198015" cy="5347941"/>
            <a:chOff x="4067944" y="1105395"/>
            <a:chExt cx="4198015" cy="5347941"/>
          </a:xfrm>
        </p:grpSpPr>
        <p:pic>
          <p:nvPicPr>
            <p:cNvPr id="41" name="Picture 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067944" y="3869410"/>
              <a:ext cx="4198015" cy="258392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42" name="Picture 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067944" y="1105395"/>
              <a:ext cx="4184161" cy="261163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43" name="Textfeld 23"/>
            <p:cNvSpPr txBox="1"/>
            <p:nvPr/>
          </p:nvSpPr>
          <p:spPr>
            <a:xfrm>
              <a:off x="6043043" y="1196752"/>
              <a:ext cx="2129357" cy="41549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Central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memory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cells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specific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for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SSIEFARL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peptide</a:t>
              </a:r>
              <a:endParaRPr kumimoji="0" lang="de-DE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+mn-cs"/>
              </a:endParaRPr>
            </a:p>
          </p:txBody>
        </p:sp>
        <p:sp>
          <p:nvSpPr>
            <p:cNvPr id="44" name="Textfeld 28"/>
            <p:cNvSpPr txBox="1"/>
            <p:nvPr/>
          </p:nvSpPr>
          <p:spPr>
            <a:xfrm>
              <a:off x="6043043" y="5533782"/>
              <a:ext cx="2129356" cy="415498"/>
            </a:xfrm>
            <a:prstGeom prst="rect">
              <a:avLst/>
            </a:prstGeom>
            <a:noFill/>
            <a:ln w="28575">
              <a:solidFill>
                <a:srgbClr val="320064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Effector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memory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cells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specific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for</a:t>
              </a:r>
              <a:r>
                <a:rPr kumimoji="0" lang="de-DE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 SSIEFARL </a:t>
              </a:r>
              <a:r>
                <a:rPr kumimoji="0" lang="de-DE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+mn-cs"/>
                </a:rPr>
                <a:t>peptide</a:t>
              </a:r>
              <a:endParaRPr kumimoji="0" lang="de-DE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597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Larissa-Design</vt:lpstr>
      <vt:lpstr>PowerPoint Presentation</vt:lpstr>
    </vt:vector>
  </TitlesOfParts>
  <Company>Helmholtz-Zentrum für Infektiosnforschung GmbH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ide10</dc:creator>
  <cp:lastModifiedBy>Iryna Dekhtiarenko</cp:lastModifiedBy>
  <cp:revision>368</cp:revision>
  <cp:lastPrinted>2016-02-19T03:20:28Z</cp:lastPrinted>
  <dcterms:created xsi:type="dcterms:W3CDTF">2014-03-12T09:12:21Z</dcterms:created>
  <dcterms:modified xsi:type="dcterms:W3CDTF">2016-11-24T20:01:35Z</dcterms:modified>
</cp:coreProperties>
</file>