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62" r:id="rId2"/>
  </p:sldIdLst>
  <p:sldSz cx="6858000" cy="9144000" type="screen4x3"/>
  <p:notesSz cx="6858000" cy="9144000"/>
  <p:defaultTextStyle>
    <a:defPPr>
      <a:defRPr lang="de-DE"/>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4105">
          <p15:clr>
            <a:srgbClr val="A4A3A4"/>
          </p15:clr>
        </p15:guide>
        <p15:guide id="2" orient="horz" pos="385" userDrawn="1">
          <p15:clr>
            <a:srgbClr val="A4A3A4"/>
          </p15:clr>
        </p15:guide>
        <p15:guide id="3" orient="horz" pos="975">
          <p15:clr>
            <a:srgbClr val="A4A3A4"/>
          </p15:clr>
        </p15:guide>
        <p15:guide id="4" orient="horz" pos="1746">
          <p15:clr>
            <a:srgbClr val="A4A3A4"/>
          </p15:clr>
        </p15:guide>
        <p15:guide id="5" pos="346">
          <p15:clr>
            <a:srgbClr val="A4A3A4"/>
          </p15:clr>
        </p15:guide>
        <p15:guide id="6" pos="1026">
          <p15:clr>
            <a:srgbClr val="A4A3A4"/>
          </p15:clr>
        </p15:guide>
        <p15:guide id="7" pos="1888">
          <p15:clr>
            <a:srgbClr val="A4A3A4"/>
          </p15:clr>
        </p15:guide>
        <p15:guide id="8" pos="527">
          <p15:clr>
            <a:srgbClr val="A4A3A4"/>
          </p15:clr>
        </p15:guide>
        <p15:guide id="9" pos="572" userDrawn="1">
          <p15:clr>
            <a:srgbClr val="A4A3A4"/>
          </p15:clr>
        </p15:guide>
        <p15:guide id="10" orient="horz" pos="4059">
          <p15:clr>
            <a:srgbClr val="A4A3A4"/>
          </p15:clr>
        </p15:guide>
        <p15:guide id="11" orient="horz" pos="204">
          <p15:clr>
            <a:srgbClr val="A4A3A4"/>
          </p15:clr>
        </p15:guide>
        <p15:guide id="12" orient="horz" pos="1066">
          <p15:clr>
            <a:srgbClr val="A4A3A4"/>
          </p15:clr>
        </p15:guide>
        <p15:guide id="13" orient="horz" pos="1973">
          <p15:clr>
            <a:srgbClr val="A4A3A4"/>
          </p15:clr>
        </p15:guide>
        <p15:guide id="14" pos="2296">
          <p15:clr>
            <a:srgbClr val="A4A3A4"/>
          </p15:clr>
        </p15:guide>
        <p15:guide id="15" pos="799">
          <p15:clr>
            <a:srgbClr val="A4A3A4"/>
          </p15:clr>
        </p15:guide>
        <p15:guide id="16" pos="1661">
          <p15:clr>
            <a:srgbClr val="A4A3A4"/>
          </p15:clr>
        </p15:guide>
        <p15:guide id="17" orient="horz" pos="3016" userDrawn="1">
          <p15:clr>
            <a:srgbClr val="A4A3A4"/>
          </p15:clr>
        </p15:guide>
        <p15:guide id="18" orient="horz" pos="567">
          <p15:clr>
            <a:srgbClr val="A4A3A4"/>
          </p15:clr>
        </p15:guide>
        <p15:guide id="19" orient="horz" pos="2835">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ide10" initials="id" lastIdx="4" clrIdx="0"/>
  <p:cmAuthor id="1" name="Ира" initials="И"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608" autoAdjust="0"/>
    <p:restoredTop sz="95221" autoAdjust="0"/>
  </p:normalViewPr>
  <p:slideViewPr>
    <p:cSldViewPr showGuides="1">
      <p:cViewPr varScale="1">
        <p:scale>
          <a:sx n="65" d="100"/>
          <a:sy n="65" d="100"/>
        </p:scale>
        <p:origin x="3032" y="216"/>
      </p:cViewPr>
      <p:guideLst>
        <p:guide orient="horz" pos="4105"/>
        <p:guide orient="horz" pos="385"/>
        <p:guide orient="horz" pos="975"/>
        <p:guide orient="horz" pos="1746"/>
        <p:guide pos="346"/>
        <p:guide pos="1026"/>
        <p:guide pos="1888"/>
        <p:guide pos="527"/>
        <p:guide pos="572"/>
        <p:guide orient="horz" pos="4059"/>
        <p:guide orient="horz" pos="204"/>
        <p:guide orient="horz" pos="1066"/>
        <p:guide orient="horz" pos="1973"/>
        <p:guide pos="2296"/>
        <p:guide pos="799"/>
        <p:guide pos="1661"/>
        <p:guide orient="horz" pos="3016"/>
        <p:guide orient="horz" pos="567"/>
        <p:guide orient="horz" pos="283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49" d="100"/>
        <a:sy n="49" d="100"/>
      </p:scale>
      <p:origin x="0" y="0"/>
    </p:cViewPr>
  </p:sorter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commentAuthors" Target="commentAuthors.xml"/><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2971800" cy="457200"/>
          </a:xfrm>
          <a:prstGeom prst="rect">
            <a:avLst/>
          </a:prstGeom>
        </p:spPr>
        <p:txBody>
          <a:bodyPr vert="horz" lIns="91438" tIns="45719" rIns="91438" bIns="45719" rtlCol="0"/>
          <a:lstStyle>
            <a:lvl1pPr algn="l">
              <a:defRPr sz="1200"/>
            </a:lvl1pPr>
          </a:lstStyle>
          <a:p>
            <a:pPr>
              <a:defRPr/>
            </a:pPr>
            <a:endParaRPr lang="de-DE"/>
          </a:p>
        </p:txBody>
      </p:sp>
      <p:sp>
        <p:nvSpPr>
          <p:cNvPr id="3" name="Datumsplatzhalter 2"/>
          <p:cNvSpPr>
            <a:spLocks noGrp="1"/>
          </p:cNvSpPr>
          <p:nvPr>
            <p:ph type="dt" idx="1"/>
          </p:nvPr>
        </p:nvSpPr>
        <p:spPr>
          <a:xfrm>
            <a:off x="3884614" y="0"/>
            <a:ext cx="2971800" cy="457200"/>
          </a:xfrm>
          <a:prstGeom prst="rect">
            <a:avLst/>
          </a:prstGeom>
        </p:spPr>
        <p:txBody>
          <a:bodyPr vert="horz" lIns="91438" tIns="45719" rIns="91438" bIns="45719" rtlCol="0"/>
          <a:lstStyle>
            <a:lvl1pPr algn="r">
              <a:defRPr sz="1200"/>
            </a:lvl1pPr>
          </a:lstStyle>
          <a:p>
            <a:pPr>
              <a:defRPr/>
            </a:pPr>
            <a:fld id="{461E6947-E646-4EF0-A020-0B849B7E9614}" type="datetimeFigureOut">
              <a:rPr lang="de-DE"/>
              <a:pPr>
                <a:defRPr/>
              </a:pPr>
              <a:t>24.11.16</a:t>
            </a:fld>
            <a:endParaRPr lang="de-DE"/>
          </a:p>
        </p:txBody>
      </p:sp>
      <p:sp>
        <p:nvSpPr>
          <p:cNvPr id="4" name="Folienbildplatzhalter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38" tIns="45719" rIns="91438" bIns="45719" rtlCol="0" anchor="ctr"/>
          <a:lstStyle/>
          <a:p>
            <a:pPr lvl="0"/>
            <a:endParaRPr lang="de-DE" noProof="0" smtClean="0"/>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38" tIns="45719" rIns="91438" bIns="45719" rtlCol="0">
            <a:normAutofit/>
          </a:bodyPr>
          <a:lstStyle/>
          <a:p>
            <a:pPr lvl="0"/>
            <a:r>
              <a:rPr lang="de-DE" noProof="0" smtClean="0"/>
              <a:t>Textmasterformate durch Klicken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6" name="Fußzeilenplatzhalter 5"/>
          <p:cNvSpPr>
            <a:spLocks noGrp="1"/>
          </p:cNvSpPr>
          <p:nvPr>
            <p:ph type="ftr" sz="quarter" idx="4"/>
          </p:nvPr>
        </p:nvSpPr>
        <p:spPr>
          <a:xfrm>
            <a:off x="1" y="8685213"/>
            <a:ext cx="2971800" cy="457200"/>
          </a:xfrm>
          <a:prstGeom prst="rect">
            <a:avLst/>
          </a:prstGeom>
        </p:spPr>
        <p:txBody>
          <a:bodyPr vert="horz" lIns="91438" tIns="45719" rIns="91438" bIns="45719" rtlCol="0" anchor="b"/>
          <a:lstStyle>
            <a:lvl1pPr algn="l">
              <a:defRPr sz="1200"/>
            </a:lvl1pPr>
          </a:lstStyle>
          <a:p>
            <a:pPr>
              <a:defRPr/>
            </a:pPr>
            <a:endParaRPr lang="de-DE"/>
          </a:p>
        </p:txBody>
      </p:sp>
      <p:sp>
        <p:nvSpPr>
          <p:cNvPr id="7" name="Foliennummernplatzhalter 6"/>
          <p:cNvSpPr>
            <a:spLocks noGrp="1"/>
          </p:cNvSpPr>
          <p:nvPr>
            <p:ph type="sldNum" sz="quarter" idx="5"/>
          </p:nvPr>
        </p:nvSpPr>
        <p:spPr>
          <a:xfrm>
            <a:off x="3884614" y="8685213"/>
            <a:ext cx="2971800" cy="457200"/>
          </a:xfrm>
          <a:prstGeom prst="rect">
            <a:avLst/>
          </a:prstGeom>
        </p:spPr>
        <p:txBody>
          <a:bodyPr vert="horz" lIns="91438" tIns="45719" rIns="91438" bIns="45719" rtlCol="0" anchor="b"/>
          <a:lstStyle>
            <a:lvl1pPr algn="r">
              <a:defRPr sz="1200"/>
            </a:lvl1pPr>
          </a:lstStyle>
          <a:p>
            <a:pPr>
              <a:defRPr/>
            </a:pPr>
            <a:fld id="{ABCAD036-34EA-421F-A6F6-CE4E15047617}" type="slidenum">
              <a:rPr lang="de-DE"/>
              <a:pPr>
                <a:defRPr/>
              </a:pPr>
              <a:t>‹#›</a:t>
            </a:fld>
            <a:endParaRPr lang="de-DE"/>
          </a:p>
        </p:txBody>
      </p:sp>
    </p:spTree>
    <p:extLst>
      <p:ext uri="{BB962C8B-B14F-4D97-AF65-F5344CB8AC3E}">
        <p14:creationId xmlns:p14="http://schemas.microsoft.com/office/powerpoint/2010/main" val="217405414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lienbildplatzhalter 1"/>
          <p:cNvSpPr>
            <a:spLocks noGrp="1" noRot="1" noChangeAspect="1" noTextEdit="1"/>
          </p:cNvSpPr>
          <p:nvPr>
            <p:ph type="sldImg"/>
          </p:nvPr>
        </p:nvSpPr>
        <p:spPr bwMode="auto">
          <a:noFill/>
          <a:ln>
            <a:solidFill>
              <a:srgbClr val="000000"/>
            </a:solidFill>
            <a:miter lim="800000"/>
            <a:headEnd/>
            <a:tailEnd/>
          </a:ln>
        </p:spPr>
      </p:sp>
      <p:sp>
        <p:nvSpPr>
          <p:cNvPr id="3" name="Notizenplatzhalter 2"/>
          <p:cNvSpPr>
            <a:spLocks noGrp="1"/>
          </p:cNvSpPr>
          <p:nvPr>
            <p:ph type="body" idx="1"/>
          </p:nvPr>
        </p:nvSpPr>
        <p:spPr/>
        <p:txBody>
          <a:bodyPr>
            <a:normAutofit/>
          </a:bodyPr>
          <a:lstStyle/>
          <a:p>
            <a:pPr>
              <a:defRPr/>
            </a:pPr>
            <a:r>
              <a:rPr lang="en-US" b="1" dirty="0" smtClean="0"/>
              <a:t>Figure 2. Generation and characterization of the MCMV recombinants.</a:t>
            </a:r>
            <a:endParaRPr lang="de-DE" b="1" dirty="0" smtClean="0"/>
          </a:p>
          <a:p>
            <a:pPr>
              <a:defRPr/>
            </a:pPr>
            <a:r>
              <a:rPr lang="en-US" dirty="0" smtClean="0"/>
              <a:t>The MCMV genome area between </a:t>
            </a:r>
            <a:r>
              <a:rPr lang="en-US" dirty="0" err="1" smtClean="0"/>
              <a:t>kilobases</a:t>
            </a:r>
            <a:r>
              <a:rPr lang="en-US" dirty="0" smtClean="0"/>
              <a:t> 58-59 corresponds to the MCMV gene </a:t>
            </a:r>
            <a:r>
              <a:rPr lang="en-US" i="1" dirty="0" smtClean="0"/>
              <a:t>M45 </a:t>
            </a:r>
            <a:r>
              <a:rPr lang="en-US" dirty="0" smtClean="0"/>
              <a:t>(enlarged). </a:t>
            </a:r>
            <a:r>
              <a:rPr lang="en-GB" dirty="0" smtClean="0"/>
              <a:t>(A) In order to prevent MHC class I presentation of the endogenous HGIRNASFI </a:t>
            </a:r>
            <a:r>
              <a:rPr lang="en-GB" dirty="0" err="1" smtClean="0"/>
              <a:t>epitope</a:t>
            </a:r>
            <a:r>
              <a:rPr lang="en-GB" dirty="0" smtClean="0"/>
              <a:t>, its anchoring amino acid (</a:t>
            </a:r>
            <a:r>
              <a:rPr lang="en-GB" dirty="0" err="1" smtClean="0"/>
              <a:t>isoleucine</a:t>
            </a:r>
            <a:r>
              <a:rPr lang="en-GB" dirty="0" smtClean="0"/>
              <a:t>) was swapped to the irrelevant amino </a:t>
            </a:r>
            <a:r>
              <a:rPr lang="en-GB" dirty="0" err="1" smtClean="0"/>
              <a:t>acide</a:t>
            </a:r>
            <a:r>
              <a:rPr lang="en-GB" dirty="0" smtClean="0"/>
              <a:t> (</a:t>
            </a:r>
            <a:r>
              <a:rPr lang="en-GB" dirty="0" err="1" smtClean="0"/>
              <a:t>alanine</a:t>
            </a:r>
            <a:r>
              <a:rPr lang="en-GB" dirty="0" smtClean="0"/>
              <a:t>), which cannot efficiently interact with the peptide-binding cleft of the MHC class I molecule. This resulted in generation of the MCMV</a:t>
            </a:r>
            <a:r>
              <a:rPr lang="en-GB" baseline="30000" dirty="0" smtClean="0"/>
              <a:t>M45I-&gt;A</a:t>
            </a:r>
            <a:r>
              <a:rPr lang="en-GB" dirty="0" smtClean="0"/>
              <a:t> mutant. </a:t>
            </a:r>
            <a:r>
              <a:rPr lang="en-US" dirty="0" smtClean="0"/>
              <a:t>(B) A construct AAHGIRNASFI was inserted by means of traceless BAC mutagenesis at the very end of the </a:t>
            </a:r>
            <a:r>
              <a:rPr lang="en-US" i="1" dirty="0" smtClean="0"/>
              <a:t>M45</a:t>
            </a:r>
            <a:r>
              <a:rPr lang="en-US" dirty="0" smtClean="0"/>
              <a:t> gene of MCMV</a:t>
            </a:r>
            <a:r>
              <a:rPr lang="en-US" baseline="30000" dirty="0" smtClean="0"/>
              <a:t>M45I-&gt;A</a:t>
            </a:r>
            <a:r>
              <a:rPr lang="en-US" dirty="0" smtClean="0"/>
              <a:t> recombinant (the DNA nucleotide sequence (black letters) as well as the corresponding amino acid sequence (grey letters) are shown. (C) </a:t>
            </a:r>
            <a:r>
              <a:rPr lang="en-US" i="1" dirty="0" smtClean="0"/>
              <a:t>In vitro</a:t>
            </a:r>
            <a:r>
              <a:rPr lang="en-US" dirty="0" smtClean="0"/>
              <a:t> growth kinetic of MCMV</a:t>
            </a:r>
            <a:r>
              <a:rPr lang="en-US" baseline="30000" dirty="0" smtClean="0"/>
              <a:t>M45I-&gt;A</a:t>
            </a:r>
            <a:r>
              <a:rPr lang="en-US" dirty="0" smtClean="0"/>
              <a:t> and MCMV</a:t>
            </a:r>
            <a:r>
              <a:rPr lang="en-US" baseline="30000" dirty="0" smtClean="0"/>
              <a:t>M45Cterm</a:t>
            </a:r>
            <a:r>
              <a:rPr lang="en-US" dirty="0" smtClean="0"/>
              <a:t> on NIH3T3 cells. Monolayer of NIH 3T3 was infected in three independent experiments with indicated viruses at an MOI of 0.1.  Medians at indicated time points post infection are shown, vertical bars show standard deviations. (D) Swapping of amino acids in the </a:t>
            </a:r>
            <a:r>
              <a:rPr lang="en-US" dirty="0" err="1" smtClean="0"/>
              <a:t>immunodominant</a:t>
            </a:r>
            <a:r>
              <a:rPr lang="en-US" dirty="0" smtClean="0"/>
              <a:t> M45D</a:t>
            </a:r>
            <a:r>
              <a:rPr lang="en-US" baseline="30000" dirty="0" smtClean="0"/>
              <a:t>b</a:t>
            </a:r>
            <a:r>
              <a:rPr lang="en-US" dirty="0" smtClean="0"/>
              <a:t>-restricted peptide and insertion of the peptide in the C-terminus of the M45 protein does not influence viral growth </a:t>
            </a:r>
            <a:r>
              <a:rPr lang="en-US" i="1" dirty="0" smtClean="0"/>
              <a:t>in vivo</a:t>
            </a:r>
            <a:r>
              <a:rPr lang="en-US" dirty="0" smtClean="0"/>
              <a:t>. 129/</a:t>
            </a:r>
            <a:r>
              <a:rPr lang="en-US" dirty="0" err="1" smtClean="0"/>
              <a:t>Sv</a:t>
            </a:r>
            <a:r>
              <a:rPr lang="en-US" dirty="0" smtClean="0"/>
              <a:t> mice were </a:t>
            </a:r>
            <a:r>
              <a:rPr lang="en-US" dirty="0" err="1" smtClean="0"/>
              <a:t>i.p</a:t>
            </a:r>
            <a:r>
              <a:rPr lang="en-US" dirty="0" smtClean="0"/>
              <a:t>. infected with 2x10</a:t>
            </a:r>
            <a:r>
              <a:rPr lang="en-US" baseline="30000" dirty="0" smtClean="0"/>
              <a:t>5 </a:t>
            </a:r>
            <a:r>
              <a:rPr lang="en-US" dirty="0" smtClean="0"/>
              <a:t>PFU of indicated virus. Spleen, liver</a:t>
            </a:r>
            <a:r>
              <a:rPr lang="en-GB" dirty="0" smtClean="0"/>
              <a:t> and lung homogenates were assayed for infectious MCMV </a:t>
            </a:r>
            <a:r>
              <a:rPr lang="en-GB" dirty="0" err="1" smtClean="0"/>
              <a:t>titer</a:t>
            </a:r>
            <a:r>
              <a:rPr lang="en-GB" dirty="0" smtClean="0"/>
              <a:t> at day 5 </a:t>
            </a:r>
            <a:r>
              <a:rPr lang="en-GB" dirty="0" err="1" smtClean="0"/>
              <a:t>p.i</a:t>
            </a:r>
            <a:r>
              <a:rPr lang="en-GB" dirty="0" smtClean="0"/>
              <a:t>.. S</a:t>
            </a:r>
            <a:r>
              <a:rPr lang="en-US" dirty="0" err="1" smtClean="0"/>
              <a:t>alivary</a:t>
            </a:r>
            <a:r>
              <a:rPr lang="en-US" dirty="0" smtClean="0"/>
              <a:t> gland homogenates were assayed at 21 day </a:t>
            </a:r>
            <a:r>
              <a:rPr lang="en-US" dirty="0" err="1" smtClean="0"/>
              <a:t>p.i</a:t>
            </a:r>
            <a:r>
              <a:rPr lang="en-US" dirty="0" smtClean="0"/>
              <a:t>.. Each symbol represents one mouse, </a:t>
            </a:r>
            <a:r>
              <a:rPr lang="en-GB" dirty="0" smtClean="0"/>
              <a:t>horizontal lines indicate medians</a:t>
            </a:r>
            <a:r>
              <a:rPr lang="en-US" dirty="0" smtClean="0"/>
              <a:t>.</a:t>
            </a:r>
            <a:endParaRPr lang="de-DE" b="1" dirty="0" smtClean="0"/>
          </a:p>
          <a:p>
            <a:pPr>
              <a:defRPr/>
            </a:pPr>
            <a:endParaRPr lang="de-DE" dirty="0"/>
          </a:p>
        </p:txBody>
      </p:sp>
      <p:sp>
        <p:nvSpPr>
          <p:cNvPr id="17412" name="Foliennummernplatzhalt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437ADD2-C869-489B-8B9F-9460DF7F960E}" type="slidenum">
              <a:rPr lang="de-DE" smtClean="0"/>
              <a:pPr/>
              <a:t>1</a:t>
            </a:fld>
            <a:endParaRPr lang="de-DE" smtClean="0"/>
          </a:p>
        </p:txBody>
      </p:sp>
    </p:spTree>
    <p:extLst>
      <p:ext uri="{BB962C8B-B14F-4D97-AF65-F5344CB8AC3E}">
        <p14:creationId xmlns:p14="http://schemas.microsoft.com/office/powerpoint/2010/main" val="32878514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514350" y="2840568"/>
            <a:ext cx="5829300" cy="1960033"/>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lvl1pPr>
              <a:defRPr/>
            </a:lvl1pPr>
          </a:lstStyle>
          <a:p>
            <a:pPr>
              <a:defRPr/>
            </a:pPr>
            <a:fld id="{0BA01A97-BB7C-408E-88E9-4E979396BD98}" type="datetimeFigureOut">
              <a:rPr lang="de-DE"/>
              <a:pPr>
                <a:defRPr/>
              </a:pPr>
              <a:t>24.11.16</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5DDA4A76-4FA7-4AD7-857A-576ADA3B8D83}" type="slidenum">
              <a:rPr lang="de-DE"/>
              <a:pPr>
                <a:defRPr/>
              </a:pPr>
              <a:t>‹#›</a:t>
            </a:fld>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lvl1pPr>
              <a:defRPr/>
            </a:lvl1pPr>
          </a:lstStyle>
          <a:p>
            <a:pPr>
              <a:defRPr/>
            </a:pPr>
            <a:fld id="{9F574FFD-58D6-43CF-AFC0-ACF5AC78B38D}" type="datetimeFigureOut">
              <a:rPr lang="de-DE"/>
              <a:pPr>
                <a:defRPr/>
              </a:pPr>
              <a:t>24.11.16</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4196DA9A-0293-4441-A113-837828CB623F}" type="slidenum">
              <a:rPr lang="de-DE"/>
              <a:pPr>
                <a:defRPr/>
              </a:pPr>
              <a:t>‹#›</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3729037" y="488951"/>
            <a:ext cx="1157288" cy="10401300"/>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257175" y="488951"/>
            <a:ext cx="3357563" cy="10401300"/>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lvl1pPr>
              <a:defRPr/>
            </a:lvl1pPr>
          </a:lstStyle>
          <a:p>
            <a:pPr>
              <a:defRPr/>
            </a:pPr>
            <a:fld id="{B2873D75-F755-410D-9E12-06DC5C3268F3}" type="datetimeFigureOut">
              <a:rPr lang="de-DE"/>
              <a:pPr>
                <a:defRPr/>
              </a:pPr>
              <a:t>24.11.16</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F32FA52B-310E-447A-AA6C-C47C823BC12E}" type="slidenum">
              <a:rPr lang="de-DE"/>
              <a:pPr>
                <a:defRPr/>
              </a:pPr>
              <a:t>‹#›</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lvl1pPr>
              <a:defRPr/>
            </a:lvl1pPr>
          </a:lstStyle>
          <a:p>
            <a:pPr>
              <a:defRPr/>
            </a:pPr>
            <a:fld id="{F43FFFB0-B630-4DD0-A739-1323578A846F}" type="datetimeFigureOut">
              <a:rPr lang="de-DE"/>
              <a:pPr>
                <a:defRPr/>
              </a:pPr>
              <a:t>24.11.16</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C5F25BC9-5C96-4B4B-8CDC-459621F4E7D2}" type="slidenum">
              <a:rPr lang="de-DE"/>
              <a:pPr>
                <a:defRPr/>
              </a:pPr>
              <a:t>‹#›</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541735" y="5875867"/>
            <a:ext cx="5829300" cy="1816100"/>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Textmasterformate durch Klicken bearbeiten</a:t>
            </a:r>
          </a:p>
        </p:txBody>
      </p:sp>
      <p:sp>
        <p:nvSpPr>
          <p:cNvPr id="4" name="Datumsplatzhalter 3"/>
          <p:cNvSpPr>
            <a:spLocks noGrp="1"/>
          </p:cNvSpPr>
          <p:nvPr>
            <p:ph type="dt" sz="half" idx="10"/>
          </p:nvPr>
        </p:nvSpPr>
        <p:spPr/>
        <p:txBody>
          <a:bodyPr/>
          <a:lstStyle>
            <a:lvl1pPr>
              <a:defRPr/>
            </a:lvl1pPr>
          </a:lstStyle>
          <a:p>
            <a:pPr>
              <a:defRPr/>
            </a:pPr>
            <a:fld id="{33F45EF7-D8F6-41A1-9E0D-EF29ECAF7C6A}" type="datetimeFigureOut">
              <a:rPr lang="de-DE"/>
              <a:pPr>
                <a:defRPr/>
              </a:pPr>
              <a:t>24.11.16</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DB6CFAF4-692B-453A-8A64-6183B6C4084A}" type="slidenum">
              <a:rPr lang="de-DE"/>
              <a:pPr>
                <a:defRPr/>
              </a:pPr>
              <a:t>‹#›</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257175"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2628900"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3"/>
          <p:cNvSpPr>
            <a:spLocks noGrp="1"/>
          </p:cNvSpPr>
          <p:nvPr>
            <p:ph type="dt" sz="half" idx="10"/>
          </p:nvPr>
        </p:nvSpPr>
        <p:spPr/>
        <p:txBody>
          <a:bodyPr/>
          <a:lstStyle>
            <a:lvl1pPr>
              <a:defRPr/>
            </a:lvl1pPr>
          </a:lstStyle>
          <a:p>
            <a:pPr>
              <a:defRPr/>
            </a:pPr>
            <a:fld id="{B333ACC7-CEAF-459E-A06E-9AFC9A69C8AE}" type="datetimeFigureOut">
              <a:rPr lang="de-DE"/>
              <a:pPr>
                <a:defRPr/>
              </a:pPr>
              <a:t>24.11.16</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55D2979A-5DC9-43E4-913F-C5A0766A647C}" type="slidenum">
              <a:rPr lang="de-DE"/>
              <a:pPr>
                <a:defRPr/>
              </a:pPr>
              <a:t>‹#›</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342900" y="366184"/>
            <a:ext cx="6172200" cy="1524000"/>
          </a:xfr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3"/>
          <p:cNvSpPr>
            <a:spLocks noGrp="1"/>
          </p:cNvSpPr>
          <p:nvPr>
            <p:ph type="dt" sz="half" idx="10"/>
          </p:nvPr>
        </p:nvSpPr>
        <p:spPr/>
        <p:txBody>
          <a:bodyPr/>
          <a:lstStyle>
            <a:lvl1pPr>
              <a:defRPr/>
            </a:lvl1pPr>
          </a:lstStyle>
          <a:p>
            <a:pPr>
              <a:defRPr/>
            </a:pPr>
            <a:fld id="{EB4C47D0-410F-4A36-AFCB-2ECCDD8DA683}" type="datetimeFigureOut">
              <a:rPr lang="de-DE"/>
              <a:pPr>
                <a:defRPr/>
              </a:pPr>
              <a:t>24.11.16</a:t>
            </a:fld>
            <a:endParaRPr lang="de-DE"/>
          </a:p>
        </p:txBody>
      </p:sp>
      <p:sp>
        <p:nvSpPr>
          <p:cNvPr id="8" name="Fußzeilenplatzhalter 4"/>
          <p:cNvSpPr>
            <a:spLocks noGrp="1"/>
          </p:cNvSpPr>
          <p:nvPr>
            <p:ph type="ftr" sz="quarter" idx="11"/>
          </p:nvPr>
        </p:nvSpPr>
        <p:spPr/>
        <p:txBody>
          <a:bodyPr/>
          <a:lstStyle>
            <a:lvl1pPr>
              <a:defRPr/>
            </a:lvl1pPr>
          </a:lstStyle>
          <a:p>
            <a:pPr>
              <a:defRPr/>
            </a:pPr>
            <a:endParaRPr lang="de-DE"/>
          </a:p>
        </p:txBody>
      </p:sp>
      <p:sp>
        <p:nvSpPr>
          <p:cNvPr id="9" name="Foliennummernplatzhalter 5"/>
          <p:cNvSpPr>
            <a:spLocks noGrp="1"/>
          </p:cNvSpPr>
          <p:nvPr>
            <p:ph type="sldNum" sz="quarter" idx="12"/>
          </p:nvPr>
        </p:nvSpPr>
        <p:spPr/>
        <p:txBody>
          <a:bodyPr/>
          <a:lstStyle>
            <a:lvl1pPr>
              <a:defRPr/>
            </a:lvl1pPr>
          </a:lstStyle>
          <a:p>
            <a:pPr>
              <a:defRPr/>
            </a:pPr>
            <a:fld id="{C1D1822F-410F-4225-AED3-A0ED94198A90}" type="slidenum">
              <a:rPr lang="de-DE"/>
              <a:pPr>
                <a:defRPr/>
              </a:pPr>
              <a:t>‹#›</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3"/>
          <p:cNvSpPr>
            <a:spLocks noGrp="1"/>
          </p:cNvSpPr>
          <p:nvPr>
            <p:ph type="dt" sz="half" idx="10"/>
          </p:nvPr>
        </p:nvSpPr>
        <p:spPr/>
        <p:txBody>
          <a:bodyPr/>
          <a:lstStyle>
            <a:lvl1pPr>
              <a:defRPr/>
            </a:lvl1pPr>
          </a:lstStyle>
          <a:p>
            <a:pPr>
              <a:defRPr/>
            </a:pPr>
            <a:fld id="{7EFC08BE-B36C-4A53-9EDE-23717900BEAB}" type="datetimeFigureOut">
              <a:rPr lang="de-DE"/>
              <a:pPr>
                <a:defRPr/>
              </a:pPr>
              <a:t>24.11.16</a:t>
            </a:fld>
            <a:endParaRPr lang="de-DE"/>
          </a:p>
        </p:txBody>
      </p:sp>
      <p:sp>
        <p:nvSpPr>
          <p:cNvPr id="4" name="Fußzeilenplatzhalter 4"/>
          <p:cNvSpPr>
            <a:spLocks noGrp="1"/>
          </p:cNvSpPr>
          <p:nvPr>
            <p:ph type="ftr" sz="quarter" idx="11"/>
          </p:nvPr>
        </p:nvSpPr>
        <p:spPr/>
        <p:txBody>
          <a:bodyPr/>
          <a:lstStyle>
            <a:lvl1pPr>
              <a:defRPr/>
            </a:lvl1pPr>
          </a:lstStyle>
          <a:p>
            <a:pPr>
              <a:defRPr/>
            </a:pPr>
            <a:endParaRPr lang="de-DE"/>
          </a:p>
        </p:txBody>
      </p:sp>
      <p:sp>
        <p:nvSpPr>
          <p:cNvPr id="5" name="Foliennummernplatzhalter 5"/>
          <p:cNvSpPr>
            <a:spLocks noGrp="1"/>
          </p:cNvSpPr>
          <p:nvPr>
            <p:ph type="sldNum" sz="quarter" idx="12"/>
          </p:nvPr>
        </p:nvSpPr>
        <p:spPr/>
        <p:txBody>
          <a:bodyPr/>
          <a:lstStyle>
            <a:lvl1pPr>
              <a:defRPr/>
            </a:lvl1pPr>
          </a:lstStyle>
          <a:p>
            <a:pPr>
              <a:defRPr/>
            </a:pPr>
            <a:fld id="{86EE8F5E-C0F5-4B70-B1C7-F174EA3DEA20}" type="slidenum">
              <a:rPr lang="de-DE"/>
              <a:pPr>
                <a:defRPr/>
              </a:pPr>
              <a:t>‹#›</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3"/>
          <p:cNvSpPr>
            <a:spLocks noGrp="1"/>
          </p:cNvSpPr>
          <p:nvPr>
            <p:ph type="dt" sz="half" idx="10"/>
          </p:nvPr>
        </p:nvSpPr>
        <p:spPr/>
        <p:txBody>
          <a:bodyPr/>
          <a:lstStyle>
            <a:lvl1pPr>
              <a:defRPr/>
            </a:lvl1pPr>
          </a:lstStyle>
          <a:p>
            <a:pPr>
              <a:defRPr/>
            </a:pPr>
            <a:fld id="{0FFD33BE-45B7-46F1-A985-71C27EFEAF40}" type="datetimeFigureOut">
              <a:rPr lang="de-DE"/>
              <a:pPr>
                <a:defRPr/>
              </a:pPr>
              <a:t>24.11.16</a:t>
            </a:fld>
            <a:endParaRPr lang="de-DE"/>
          </a:p>
        </p:txBody>
      </p:sp>
      <p:sp>
        <p:nvSpPr>
          <p:cNvPr id="3" name="Fußzeilenplatzhalter 4"/>
          <p:cNvSpPr>
            <a:spLocks noGrp="1"/>
          </p:cNvSpPr>
          <p:nvPr>
            <p:ph type="ftr" sz="quarter" idx="11"/>
          </p:nvPr>
        </p:nvSpPr>
        <p:spPr/>
        <p:txBody>
          <a:bodyPr/>
          <a:lstStyle>
            <a:lvl1pPr>
              <a:defRPr/>
            </a:lvl1pPr>
          </a:lstStyle>
          <a:p>
            <a:pPr>
              <a:defRPr/>
            </a:pPr>
            <a:endParaRPr lang="de-DE"/>
          </a:p>
        </p:txBody>
      </p:sp>
      <p:sp>
        <p:nvSpPr>
          <p:cNvPr id="4" name="Foliennummernplatzhalter 5"/>
          <p:cNvSpPr>
            <a:spLocks noGrp="1"/>
          </p:cNvSpPr>
          <p:nvPr>
            <p:ph type="sldNum" sz="quarter" idx="12"/>
          </p:nvPr>
        </p:nvSpPr>
        <p:spPr/>
        <p:txBody>
          <a:bodyPr/>
          <a:lstStyle>
            <a:lvl1pPr>
              <a:defRPr/>
            </a:lvl1pPr>
          </a:lstStyle>
          <a:p>
            <a:pPr>
              <a:defRPr/>
            </a:pPr>
            <a:fld id="{13502DAA-B5F2-45E8-AED5-42C3012EAA50}" type="slidenum">
              <a:rPr lang="de-DE"/>
              <a:pPr>
                <a:defRPr/>
              </a:pPr>
              <a:t>‹#›</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342900" y="364067"/>
            <a:ext cx="2256235" cy="154940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DD93C4B6-40D4-48BE-8DE5-AB3B0A4930FA}" type="datetimeFigureOut">
              <a:rPr lang="de-DE"/>
              <a:pPr>
                <a:defRPr/>
              </a:pPr>
              <a:t>24.11.16</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C6D4CEF0-16CC-4BB2-8553-2C5B9AF099EE}" type="slidenum">
              <a:rPr lang="de-DE"/>
              <a:pPr>
                <a:defRPr/>
              </a:pPr>
              <a:t>‹#›</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344216" y="6400800"/>
            <a:ext cx="4114800" cy="755651"/>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344216" y="817033"/>
            <a:ext cx="4114800" cy="54864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smtClean="0"/>
          </a:p>
        </p:txBody>
      </p:sp>
      <p:sp>
        <p:nvSpPr>
          <p:cNvPr id="4" name="Textplatzhalt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84374FFA-96E9-4471-ABF1-6F30AD96C305}" type="datetimeFigureOut">
              <a:rPr lang="de-DE"/>
              <a:pPr>
                <a:defRPr/>
              </a:pPr>
              <a:t>24.11.16</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19986FCC-4089-442F-B9A7-9825D813BAF6}" type="slidenum">
              <a:rPr lang="de-DE"/>
              <a:pPr>
                <a:defRPr/>
              </a:pPr>
              <a:t>‹#›</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342900" y="366713"/>
            <a:ext cx="6172200" cy="1524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de-DE" smtClean="0"/>
              <a:t>Titelmasterformat durch Klicken bearbeiten</a:t>
            </a:r>
          </a:p>
        </p:txBody>
      </p:sp>
      <p:sp>
        <p:nvSpPr>
          <p:cNvPr id="1027" name="Textplatzhalter 2"/>
          <p:cNvSpPr>
            <a:spLocks noGrp="1"/>
          </p:cNvSpPr>
          <p:nvPr>
            <p:ph type="body" idx="1"/>
          </p:nvPr>
        </p:nvSpPr>
        <p:spPr bwMode="auto">
          <a:xfrm>
            <a:off x="342900" y="2133600"/>
            <a:ext cx="6172200" cy="60340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4" name="Datumsplatzhalter 3"/>
          <p:cNvSpPr>
            <a:spLocks noGrp="1"/>
          </p:cNvSpPr>
          <p:nvPr>
            <p:ph type="dt" sz="half" idx="2"/>
          </p:nvPr>
        </p:nvSpPr>
        <p:spPr>
          <a:xfrm>
            <a:off x="342900" y="8475663"/>
            <a:ext cx="1600200" cy="48577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2FEB5DE5-D66F-4607-BC57-F8576BCC273B}" type="datetimeFigureOut">
              <a:rPr lang="de-DE"/>
              <a:pPr>
                <a:defRPr/>
              </a:pPr>
              <a:t>24.11.16</a:t>
            </a:fld>
            <a:endParaRPr lang="de-DE"/>
          </a:p>
        </p:txBody>
      </p:sp>
      <p:sp>
        <p:nvSpPr>
          <p:cNvPr id="5" name="Fußzeilenplatzhalter 4"/>
          <p:cNvSpPr>
            <a:spLocks noGrp="1"/>
          </p:cNvSpPr>
          <p:nvPr>
            <p:ph type="ftr" sz="quarter" idx="3"/>
          </p:nvPr>
        </p:nvSpPr>
        <p:spPr>
          <a:xfrm>
            <a:off x="2343150" y="8475663"/>
            <a:ext cx="2171700" cy="48577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de-DE"/>
          </a:p>
        </p:txBody>
      </p:sp>
      <p:sp>
        <p:nvSpPr>
          <p:cNvPr id="6" name="Foliennummernplatzhalter 5"/>
          <p:cNvSpPr>
            <a:spLocks noGrp="1"/>
          </p:cNvSpPr>
          <p:nvPr>
            <p:ph type="sldNum" sz="quarter" idx="4"/>
          </p:nvPr>
        </p:nvSpPr>
        <p:spPr>
          <a:xfrm>
            <a:off x="4914900" y="8475663"/>
            <a:ext cx="1600200" cy="48577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F936419D-2331-4BEF-AD12-9C224CC3C7FE}" type="slidenum">
              <a:rPr lang="de-DE"/>
              <a:pPr>
                <a:defRPr/>
              </a:pPr>
              <a:t>‹#›</a:t>
            </a:fld>
            <a:endParaRPr 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emf"/><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4" name="Gruppieren 107"/>
          <p:cNvGrpSpPr>
            <a:grpSpLocks/>
          </p:cNvGrpSpPr>
          <p:nvPr/>
        </p:nvGrpSpPr>
        <p:grpSpPr bwMode="auto">
          <a:xfrm>
            <a:off x="3049588" y="243460"/>
            <a:ext cx="3076998" cy="1635278"/>
            <a:chOff x="638951" y="244028"/>
            <a:chExt cx="3077989" cy="1635201"/>
          </a:xfrm>
        </p:grpSpPr>
        <p:sp>
          <p:nvSpPr>
            <p:cNvPr id="50" name="Rechteck 4"/>
            <p:cNvSpPr/>
            <p:nvPr/>
          </p:nvSpPr>
          <p:spPr bwMode="auto">
            <a:xfrm>
              <a:off x="932733" y="541893"/>
              <a:ext cx="2680563" cy="138106"/>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de-DE"/>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en-US" sz="700">
                <a:solidFill>
                  <a:srgbClr val="FFFFFF"/>
                </a:solidFill>
                <a:latin typeface="Arial" pitchFamily="34" charset="0"/>
                <a:cs typeface="Arial" pitchFamily="34" charset="0"/>
              </a:endParaRPr>
            </a:p>
          </p:txBody>
        </p:sp>
        <p:cxnSp>
          <p:nvCxnSpPr>
            <p:cNvPr id="51" name="Gerade Verbindung 50"/>
            <p:cNvCxnSpPr/>
            <p:nvPr/>
          </p:nvCxnSpPr>
          <p:spPr bwMode="auto">
            <a:xfrm>
              <a:off x="1064538" y="541893"/>
              <a:ext cx="0" cy="13810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Gerade Verbindung 51"/>
            <p:cNvCxnSpPr/>
            <p:nvPr/>
          </p:nvCxnSpPr>
          <p:spPr bwMode="auto">
            <a:xfrm>
              <a:off x="1193166" y="541893"/>
              <a:ext cx="0" cy="13810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Gerade Verbindung 52"/>
            <p:cNvCxnSpPr/>
            <p:nvPr/>
          </p:nvCxnSpPr>
          <p:spPr bwMode="auto">
            <a:xfrm>
              <a:off x="1323383" y="541893"/>
              <a:ext cx="0" cy="13810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Gerade Verbindung 53"/>
            <p:cNvCxnSpPr/>
            <p:nvPr/>
          </p:nvCxnSpPr>
          <p:spPr bwMode="auto">
            <a:xfrm>
              <a:off x="1452013" y="541893"/>
              <a:ext cx="0" cy="13810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Gerade Verbindung 54"/>
            <p:cNvCxnSpPr/>
            <p:nvPr/>
          </p:nvCxnSpPr>
          <p:spPr bwMode="auto">
            <a:xfrm>
              <a:off x="1582230" y="541893"/>
              <a:ext cx="0" cy="13810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Gerade Verbindung 55"/>
            <p:cNvCxnSpPr/>
            <p:nvPr/>
          </p:nvCxnSpPr>
          <p:spPr bwMode="auto">
            <a:xfrm>
              <a:off x="1712447" y="541893"/>
              <a:ext cx="0" cy="13810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Gerade Verbindung 56"/>
            <p:cNvCxnSpPr/>
            <p:nvPr/>
          </p:nvCxnSpPr>
          <p:spPr bwMode="auto">
            <a:xfrm>
              <a:off x="1841075" y="541893"/>
              <a:ext cx="0" cy="13810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Gerade Verbindung 57"/>
            <p:cNvCxnSpPr/>
            <p:nvPr/>
          </p:nvCxnSpPr>
          <p:spPr bwMode="auto">
            <a:xfrm>
              <a:off x="1971292" y="541893"/>
              <a:ext cx="0" cy="13810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Gerade Verbindung 58"/>
            <p:cNvCxnSpPr/>
            <p:nvPr/>
          </p:nvCxnSpPr>
          <p:spPr bwMode="auto">
            <a:xfrm>
              <a:off x="2099921" y="541893"/>
              <a:ext cx="0" cy="13810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Gerade Verbindung 59"/>
            <p:cNvCxnSpPr/>
            <p:nvPr/>
          </p:nvCxnSpPr>
          <p:spPr bwMode="auto">
            <a:xfrm>
              <a:off x="2230138" y="541893"/>
              <a:ext cx="0" cy="13810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Gerade Verbindung 60"/>
            <p:cNvCxnSpPr/>
            <p:nvPr/>
          </p:nvCxnSpPr>
          <p:spPr bwMode="auto">
            <a:xfrm>
              <a:off x="2358767" y="541893"/>
              <a:ext cx="0" cy="13810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Gerade Verbindung 61"/>
            <p:cNvCxnSpPr/>
            <p:nvPr/>
          </p:nvCxnSpPr>
          <p:spPr bwMode="auto">
            <a:xfrm>
              <a:off x="2488984" y="541893"/>
              <a:ext cx="0" cy="13810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Gerade Verbindung 62"/>
            <p:cNvCxnSpPr/>
            <p:nvPr/>
          </p:nvCxnSpPr>
          <p:spPr bwMode="auto">
            <a:xfrm>
              <a:off x="2619200" y="541893"/>
              <a:ext cx="0" cy="13810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Gerade Verbindung 63"/>
            <p:cNvCxnSpPr/>
            <p:nvPr/>
          </p:nvCxnSpPr>
          <p:spPr bwMode="auto">
            <a:xfrm>
              <a:off x="2749417" y="541893"/>
              <a:ext cx="0" cy="13810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Gerade Verbindung 64"/>
            <p:cNvCxnSpPr/>
            <p:nvPr/>
          </p:nvCxnSpPr>
          <p:spPr bwMode="auto">
            <a:xfrm>
              <a:off x="2878047" y="541893"/>
              <a:ext cx="0" cy="13810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Gerade Verbindung 65"/>
            <p:cNvCxnSpPr/>
            <p:nvPr/>
          </p:nvCxnSpPr>
          <p:spPr bwMode="auto">
            <a:xfrm>
              <a:off x="3008264" y="541893"/>
              <a:ext cx="0" cy="13810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Gerade Verbindung 66"/>
            <p:cNvCxnSpPr/>
            <p:nvPr/>
          </p:nvCxnSpPr>
          <p:spPr bwMode="auto">
            <a:xfrm>
              <a:off x="3136892" y="541893"/>
              <a:ext cx="0" cy="13810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Gerade Verbindung 67"/>
            <p:cNvCxnSpPr/>
            <p:nvPr/>
          </p:nvCxnSpPr>
          <p:spPr bwMode="auto">
            <a:xfrm>
              <a:off x="3395738" y="541893"/>
              <a:ext cx="0" cy="13810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Gerade Verbindung 68"/>
            <p:cNvCxnSpPr/>
            <p:nvPr/>
          </p:nvCxnSpPr>
          <p:spPr bwMode="auto">
            <a:xfrm>
              <a:off x="3267109" y="541893"/>
              <a:ext cx="0" cy="13810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Gerade Verbindung 69"/>
            <p:cNvCxnSpPr/>
            <p:nvPr/>
          </p:nvCxnSpPr>
          <p:spPr bwMode="auto">
            <a:xfrm>
              <a:off x="3527543" y="541893"/>
              <a:ext cx="0" cy="13810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387" name="Textfeld 95"/>
            <p:cNvSpPr txBox="1">
              <a:spLocks noChangeArrowheads="1"/>
            </p:cNvSpPr>
            <p:nvPr/>
          </p:nvSpPr>
          <p:spPr bwMode="auto">
            <a:xfrm>
              <a:off x="1505025" y="375378"/>
              <a:ext cx="284143" cy="200046"/>
            </a:xfrm>
            <a:prstGeom prst="rect">
              <a:avLst/>
            </a:prstGeom>
            <a:noFill/>
            <a:ln w="12700">
              <a:noFill/>
              <a:miter lim="800000"/>
              <a:headEnd/>
              <a:tailEnd/>
            </a:ln>
          </p:spPr>
          <p:txBody>
            <a:bodyPr wrap="none">
              <a:spAutoFit/>
            </a:bodyPr>
            <a:lstStyle/>
            <a:p>
              <a:r>
                <a:rPr lang="de-DE" sz="700" b="1" dirty="0">
                  <a:latin typeface="Arial" pitchFamily="34" charset="0"/>
                  <a:cs typeface="Arial" pitchFamily="34" charset="0"/>
                </a:rPr>
                <a:t>50</a:t>
              </a:r>
            </a:p>
          </p:txBody>
        </p:sp>
        <p:sp>
          <p:nvSpPr>
            <p:cNvPr id="3388" name="Textfeld 96"/>
            <p:cNvSpPr txBox="1">
              <a:spLocks noChangeArrowheads="1"/>
            </p:cNvSpPr>
            <p:nvPr/>
          </p:nvSpPr>
          <p:spPr bwMode="auto">
            <a:xfrm>
              <a:off x="2090177" y="375378"/>
              <a:ext cx="333853" cy="200046"/>
            </a:xfrm>
            <a:prstGeom prst="rect">
              <a:avLst/>
            </a:prstGeom>
            <a:noFill/>
            <a:ln w="12700">
              <a:noFill/>
              <a:miter lim="800000"/>
              <a:headEnd/>
              <a:tailEnd/>
            </a:ln>
          </p:spPr>
          <p:txBody>
            <a:bodyPr wrap="none">
              <a:spAutoFit/>
            </a:bodyPr>
            <a:lstStyle/>
            <a:p>
              <a:r>
                <a:rPr lang="de-DE" sz="700" b="1">
                  <a:latin typeface="Arial" pitchFamily="34" charset="0"/>
                  <a:cs typeface="Arial" pitchFamily="34" charset="0"/>
                </a:rPr>
                <a:t>100</a:t>
              </a:r>
            </a:p>
          </p:txBody>
        </p:sp>
        <p:sp>
          <p:nvSpPr>
            <p:cNvPr id="3389" name="Textfeld 97"/>
            <p:cNvSpPr txBox="1">
              <a:spLocks noChangeArrowheads="1"/>
            </p:cNvSpPr>
            <p:nvPr/>
          </p:nvSpPr>
          <p:spPr bwMode="auto">
            <a:xfrm>
              <a:off x="2751399" y="375378"/>
              <a:ext cx="333853" cy="200046"/>
            </a:xfrm>
            <a:prstGeom prst="rect">
              <a:avLst/>
            </a:prstGeom>
            <a:noFill/>
            <a:ln w="12700">
              <a:noFill/>
              <a:miter lim="800000"/>
              <a:headEnd/>
              <a:tailEnd/>
            </a:ln>
          </p:spPr>
          <p:txBody>
            <a:bodyPr wrap="none">
              <a:spAutoFit/>
            </a:bodyPr>
            <a:lstStyle/>
            <a:p>
              <a:r>
                <a:rPr lang="de-DE" sz="700" b="1">
                  <a:latin typeface="Arial" pitchFamily="34" charset="0"/>
                  <a:cs typeface="Arial" pitchFamily="34" charset="0"/>
                </a:rPr>
                <a:t>150</a:t>
              </a:r>
            </a:p>
          </p:txBody>
        </p:sp>
        <p:sp>
          <p:nvSpPr>
            <p:cNvPr id="3390" name="Textfeld 98"/>
            <p:cNvSpPr txBox="1">
              <a:spLocks noChangeArrowheads="1"/>
            </p:cNvSpPr>
            <p:nvPr/>
          </p:nvSpPr>
          <p:spPr bwMode="auto">
            <a:xfrm>
              <a:off x="3383087" y="375378"/>
              <a:ext cx="333853" cy="200046"/>
            </a:xfrm>
            <a:prstGeom prst="rect">
              <a:avLst/>
            </a:prstGeom>
            <a:noFill/>
            <a:ln w="12700">
              <a:noFill/>
              <a:miter lim="800000"/>
              <a:headEnd/>
              <a:tailEnd/>
            </a:ln>
          </p:spPr>
          <p:txBody>
            <a:bodyPr wrap="none">
              <a:spAutoFit/>
            </a:bodyPr>
            <a:lstStyle/>
            <a:p>
              <a:r>
                <a:rPr lang="de-DE" sz="700" b="1">
                  <a:latin typeface="Arial" pitchFamily="34" charset="0"/>
                  <a:cs typeface="Arial" pitchFamily="34" charset="0"/>
                </a:rPr>
                <a:t>200</a:t>
              </a:r>
            </a:p>
          </p:txBody>
        </p:sp>
        <p:cxnSp>
          <p:nvCxnSpPr>
            <p:cNvPr id="75" name="Gerade Verbindung 74"/>
            <p:cNvCxnSpPr/>
            <p:nvPr/>
          </p:nvCxnSpPr>
          <p:spPr bwMode="auto">
            <a:xfrm flipH="1">
              <a:off x="993077" y="1083205"/>
              <a:ext cx="1016327"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Gerade Verbindung 75"/>
            <p:cNvCxnSpPr/>
            <p:nvPr/>
          </p:nvCxnSpPr>
          <p:spPr bwMode="auto">
            <a:xfrm>
              <a:off x="1731503" y="679999"/>
              <a:ext cx="0" cy="69847"/>
            </a:xfrm>
            <a:prstGeom prst="line">
              <a:avLst/>
            </a:prstGeom>
            <a:ln w="12700">
              <a:solidFill>
                <a:schemeClr val="bg2">
                  <a:lumMod val="1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77" name="Gerade Verbindung 76"/>
            <p:cNvCxnSpPr/>
            <p:nvPr/>
          </p:nvCxnSpPr>
          <p:spPr bwMode="auto">
            <a:xfrm>
              <a:off x="1714034" y="679999"/>
              <a:ext cx="0" cy="69847"/>
            </a:xfrm>
            <a:prstGeom prst="line">
              <a:avLst/>
            </a:prstGeom>
            <a:ln w="12700">
              <a:solidFill>
                <a:schemeClr val="bg2">
                  <a:lumMod val="1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78" name="Gerade Verbindung 77"/>
            <p:cNvCxnSpPr/>
            <p:nvPr/>
          </p:nvCxnSpPr>
          <p:spPr bwMode="auto">
            <a:xfrm>
              <a:off x="1726738" y="760958"/>
              <a:ext cx="260434" cy="23176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79" name="Gerade Verbindung 78"/>
            <p:cNvCxnSpPr/>
            <p:nvPr/>
          </p:nvCxnSpPr>
          <p:spPr bwMode="auto">
            <a:xfrm flipH="1">
              <a:off x="991489" y="760958"/>
              <a:ext cx="719369" cy="23176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80" name="Pfeil nach rechts 79"/>
            <p:cNvSpPr/>
            <p:nvPr/>
          </p:nvSpPr>
          <p:spPr bwMode="auto">
            <a:xfrm rot="10800000">
              <a:off x="1002605" y="1013358"/>
              <a:ext cx="841646" cy="139694"/>
            </a:xfrm>
            <a:prstGeom prst="rightArrow">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de-DE"/>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en-US" sz="700">
                <a:solidFill>
                  <a:srgbClr val="FFFFFF"/>
                </a:solidFill>
                <a:latin typeface="Arial" pitchFamily="34" charset="0"/>
                <a:cs typeface="Arial" pitchFamily="34" charset="0"/>
              </a:endParaRPr>
            </a:p>
          </p:txBody>
        </p:sp>
        <p:cxnSp>
          <p:nvCxnSpPr>
            <p:cNvPr id="81" name="Gerade Verbindung 80"/>
            <p:cNvCxnSpPr/>
            <p:nvPr/>
          </p:nvCxnSpPr>
          <p:spPr bwMode="auto">
            <a:xfrm>
              <a:off x="1987172" y="1019708"/>
              <a:ext cx="0" cy="46036"/>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82" name="Gerade Verbindung 81"/>
            <p:cNvCxnSpPr/>
            <p:nvPr/>
          </p:nvCxnSpPr>
          <p:spPr bwMode="auto">
            <a:xfrm>
              <a:off x="991489" y="1018121"/>
              <a:ext cx="0" cy="46035"/>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399" name="Textfeld 107"/>
            <p:cNvSpPr txBox="1">
              <a:spLocks noChangeArrowheads="1"/>
            </p:cNvSpPr>
            <p:nvPr/>
          </p:nvSpPr>
          <p:spPr bwMode="auto">
            <a:xfrm>
              <a:off x="1377354" y="900963"/>
              <a:ext cx="359510" cy="200046"/>
            </a:xfrm>
            <a:prstGeom prst="rect">
              <a:avLst/>
            </a:prstGeom>
            <a:noFill/>
            <a:ln w="12700">
              <a:noFill/>
              <a:miter lim="800000"/>
              <a:headEnd/>
              <a:tailEnd/>
            </a:ln>
          </p:spPr>
          <p:txBody>
            <a:bodyPr wrap="none">
              <a:spAutoFit/>
            </a:bodyPr>
            <a:lstStyle/>
            <a:p>
              <a:r>
                <a:rPr lang="de-DE" sz="700" b="1" i="1">
                  <a:latin typeface="Arial" pitchFamily="34" charset="0"/>
                  <a:cs typeface="Arial" pitchFamily="34" charset="0"/>
                </a:rPr>
                <a:t>M45</a:t>
              </a:r>
            </a:p>
          </p:txBody>
        </p:sp>
        <p:cxnSp>
          <p:nvCxnSpPr>
            <p:cNvPr id="84" name="Gerade Verbindung 83"/>
            <p:cNvCxnSpPr/>
            <p:nvPr/>
          </p:nvCxnSpPr>
          <p:spPr bwMode="auto">
            <a:xfrm>
              <a:off x="1094710" y="1114954"/>
              <a:ext cx="0" cy="396857"/>
            </a:xfrm>
            <a:prstGeom prst="line">
              <a:avLst/>
            </a:prstGeom>
            <a:ln w="12700">
              <a:solidFill>
                <a:schemeClr val="bg2">
                  <a:lumMod val="1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85" name="Gerade Verbindung 84"/>
            <p:cNvCxnSpPr/>
            <p:nvPr/>
          </p:nvCxnSpPr>
          <p:spPr bwMode="auto">
            <a:xfrm>
              <a:off x="1075654" y="1114954"/>
              <a:ext cx="0" cy="396857"/>
            </a:xfrm>
            <a:prstGeom prst="line">
              <a:avLst/>
            </a:prstGeom>
            <a:ln w="12700">
              <a:solidFill>
                <a:schemeClr val="bg2">
                  <a:lumMod val="1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86" name="Gerade Verbindung 85"/>
            <p:cNvCxnSpPr/>
            <p:nvPr/>
          </p:nvCxnSpPr>
          <p:spPr bwMode="auto">
            <a:xfrm>
              <a:off x="3248276" y="1613405"/>
              <a:ext cx="0" cy="46036"/>
            </a:xfrm>
            <a:prstGeom prst="line">
              <a:avLst/>
            </a:prstGeom>
            <a:ln w="12700">
              <a:solidFill>
                <a:schemeClr val="bg2">
                  <a:lumMod val="1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87" name="Gerade Verbindung 86"/>
            <p:cNvCxnSpPr/>
            <p:nvPr/>
          </p:nvCxnSpPr>
          <p:spPr bwMode="auto">
            <a:xfrm>
              <a:off x="785048" y="1602294"/>
              <a:ext cx="0" cy="47623"/>
            </a:xfrm>
            <a:prstGeom prst="line">
              <a:avLst/>
            </a:prstGeom>
            <a:ln w="12700">
              <a:solidFill>
                <a:schemeClr val="bg2">
                  <a:lumMod val="1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88" name="Gerade Verbindung 87"/>
            <p:cNvCxnSpPr/>
            <p:nvPr/>
          </p:nvCxnSpPr>
          <p:spPr bwMode="auto">
            <a:xfrm flipH="1">
              <a:off x="783460" y="1502286"/>
              <a:ext cx="289018" cy="104770"/>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9" name="Gerade Verbindung 88"/>
            <p:cNvCxnSpPr/>
            <p:nvPr/>
          </p:nvCxnSpPr>
          <p:spPr bwMode="auto">
            <a:xfrm rot="10800000">
              <a:off x="1090756" y="1503873"/>
              <a:ext cx="2160696" cy="111120"/>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1" name="Gerade Verbindung 90"/>
            <p:cNvCxnSpPr/>
            <p:nvPr/>
          </p:nvCxnSpPr>
          <p:spPr bwMode="auto">
            <a:xfrm>
              <a:off x="1733090" y="541893"/>
              <a:ext cx="0" cy="13810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407" name="Textfeld 119"/>
            <p:cNvSpPr txBox="1">
              <a:spLocks noChangeArrowheads="1"/>
            </p:cNvSpPr>
            <p:nvPr/>
          </p:nvSpPr>
          <p:spPr bwMode="auto">
            <a:xfrm>
              <a:off x="852621" y="244028"/>
              <a:ext cx="834152" cy="338538"/>
            </a:xfrm>
            <a:prstGeom prst="rect">
              <a:avLst/>
            </a:prstGeom>
            <a:noFill/>
            <a:ln w="12700">
              <a:noFill/>
              <a:miter lim="800000"/>
              <a:headEnd/>
              <a:tailEnd/>
            </a:ln>
          </p:spPr>
          <p:txBody>
            <a:bodyPr wrap="none">
              <a:spAutoFit/>
            </a:bodyPr>
            <a:lstStyle/>
            <a:p>
              <a:r>
                <a:rPr lang="de-DE" sz="700" b="1" dirty="0">
                  <a:solidFill>
                    <a:srgbClr val="000000"/>
                  </a:solidFill>
                  <a:latin typeface="Arial" pitchFamily="34" charset="0"/>
                  <a:cs typeface="Arial" pitchFamily="34" charset="0"/>
                </a:rPr>
                <a:t>MCMV</a:t>
              </a:r>
              <a:r>
                <a:rPr lang="de-DE" sz="900" b="1" baseline="30000" dirty="0">
                  <a:solidFill>
                    <a:srgbClr val="000000"/>
                  </a:solidFill>
                  <a:latin typeface="Arial" pitchFamily="34" charset="0"/>
                  <a:cs typeface="Arial" pitchFamily="34" charset="0"/>
                </a:rPr>
                <a:t>M45Cterm</a:t>
              </a:r>
              <a:endParaRPr lang="de-DE" sz="700" b="1" dirty="0">
                <a:solidFill>
                  <a:srgbClr val="000000"/>
                </a:solidFill>
                <a:latin typeface="Arial" pitchFamily="34" charset="0"/>
                <a:cs typeface="Arial" pitchFamily="34" charset="0"/>
              </a:endParaRPr>
            </a:p>
            <a:p>
              <a:r>
                <a:rPr lang="de-DE" sz="700" b="1" dirty="0">
                  <a:latin typeface="Arial" pitchFamily="34" charset="0"/>
                  <a:cs typeface="Arial" pitchFamily="34" charset="0"/>
                </a:rPr>
                <a:t>(235 </a:t>
              </a:r>
              <a:r>
                <a:rPr lang="de-DE" sz="700" b="1" dirty="0" err="1">
                  <a:latin typeface="Arial" pitchFamily="34" charset="0"/>
                  <a:cs typeface="Arial" pitchFamily="34" charset="0"/>
                </a:rPr>
                <a:t>kb</a:t>
              </a:r>
              <a:r>
                <a:rPr lang="de-DE" sz="700" b="1" dirty="0">
                  <a:latin typeface="Arial" pitchFamily="34" charset="0"/>
                  <a:cs typeface="Arial" pitchFamily="34" charset="0"/>
                </a:rPr>
                <a:t>)</a:t>
              </a:r>
            </a:p>
          </p:txBody>
        </p:sp>
        <p:sp>
          <p:nvSpPr>
            <p:cNvPr id="94" name="Rechteck 234"/>
            <p:cNvSpPr>
              <a:spLocks noChangeArrowheads="1"/>
            </p:cNvSpPr>
            <p:nvPr/>
          </p:nvSpPr>
          <p:spPr bwMode="auto">
            <a:xfrm>
              <a:off x="638951" y="1556079"/>
              <a:ext cx="2972657" cy="323150"/>
            </a:xfrm>
            <a:prstGeom prst="rect">
              <a:avLst/>
            </a:prstGeom>
            <a:noFill/>
            <a:ln w="12700">
              <a:noFill/>
              <a:miter lim="800000"/>
              <a:headEnd/>
              <a:tailEnd/>
            </a:ln>
          </p:spPr>
          <p:txBody>
            <a:bodyPr wrap="square">
              <a:spAutoFit/>
            </a:bodyPr>
            <a:lstStyle/>
            <a:p>
              <a:pPr>
                <a:defRPr/>
              </a:pPr>
              <a:r>
                <a:rPr lang="de-DE" sz="600" b="1" dirty="0">
                  <a:solidFill>
                    <a:schemeClr val="bg1">
                      <a:lumMod val="50000"/>
                    </a:schemeClr>
                  </a:solidFill>
                  <a:latin typeface="Arial" pitchFamily="34" charset="0"/>
                  <a:cs typeface="Arial" pitchFamily="34" charset="0"/>
                </a:rPr>
                <a:t>   STOP    </a:t>
              </a:r>
              <a:r>
                <a:rPr lang="de-DE" sz="800" b="1" dirty="0">
                  <a:solidFill>
                    <a:schemeClr val="bg1">
                      <a:lumMod val="50000"/>
                    </a:schemeClr>
                  </a:solidFill>
                  <a:latin typeface="Arial" pitchFamily="34" charset="0"/>
                  <a:cs typeface="Arial" pitchFamily="34" charset="0"/>
                </a:rPr>
                <a:t>I</a:t>
              </a:r>
              <a:r>
                <a:rPr lang="de-DE" sz="600" b="1" dirty="0">
                  <a:solidFill>
                    <a:schemeClr val="bg1">
                      <a:lumMod val="50000"/>
                    </a:schemeClr>
                  </a:solidFill>
                  <a:latin typeface="Arial" pitchFamily="34" charset="0"/>
                  <a:cs typeface="Arial" pitchFamily="34" charset="0"/>
                </a:rPr>
                <a:t>      </a:t>
              </a:r>
              <a:r>
                <a:rPr lang="de-DE" sz="600" b="1" dirty="0" smtClean="0">
                  <a:solidFill>
                    <a:schemeClr val="bg1">
                      <a:lumMod val="50000"/>
                    </a:schemeClr>
                  </a:solidFill>
                  <a:latin typeface="Arial" pitchFamily="34" charset="0"/>
                  <a:cs typeface="Arial" pitchFamily="34" charset="0"/>
                </a:rPr>
                <a:t>  </a:t>
              </a:r>
              <a:r>
                <a:rPr lang="de-DE" sz="600" b="1" dirty="0">
                  <a:solidFill>
                    <a:schemeClr val="bg1">
                      <a:lumMod val="50000"/>
                    </a:schemeClr>
                  </a:solidFill>
                  <a:latin typeface="Arial" pitchFamily="34" charset="0"/>
                  <a:cs typeface="Arial" pitchFamily="34" charset="0"/>
                </a:rPr>
                <a:t>F     </a:t>
              </a:r>
              <a:r>
                <a:rPr lang="de-DE" sz="600" b="1" dirty="0" smtClean="0">
                  <a:solidFill>
                    <a:schemeClr val="bg1">
                      <a:lumMod val="50000"/>
                    </a:schemeClr>
                  </a:solidFill>
                  <a:latin typeface="Arial" pitchFamily="34" charset="0"/>
                  <a:cs typeface="Arial" pitchFamily="34" charset="0"/>
                </a:rPr>
                <a:t>  </a:t>
              </a:r>
              <a:r>
                <a:rPr lang="de-DE" sz="600" b="1" dirty="0">
                  <a:solidFill>
                    <a:schemeClr val="bg1">
                      <a:lumMod val="50000"/>
                    </a:schemeClr>
                  </a:solidFill>
                  <a:latin typeface="Arial" pitchFamily="34" charset="0"/>
                  <a:cs typeface="Arial" pitchFamily="34" charset="0"/>
                </a:rPr>
                <a:t>S       </a:t>
              </a:r>
              <a:r>
                <a:rPr lang="de-DE" sz="600" b="1" dirty="0" smtClean="0">
                  <a:solidFill>
                    <a:schemeClr val="bg1">
                      <a:lumMod val="50000"/>
                    </a:schemeClr>
                  </a:solidFill>
                  <a:latin typeface="Arial" pitchFamily="34" charset="0"/>
                  <a:cs typeface="Arial" pitchFamily="34" charset="0"/>
                </a:rPr>
                <a:t>A       </a:t>
              </a:r>
              <a:r>
                <a:rPr lang="de-DE" sz="600" b="1" dirty="0">
                  <a:solidFill>
                    <a:schemeClr val="bg1">
                      <a:lumMod val="50000"/>
                    </a:schemeClr>
                  </a:solidFill>
                  <a:latin typeface="Arial" pitchFamily="34" charset="0"/>
                  <a:cs typeface="Arial" pitchFamily="34" charset="0"/>
                </a:rPr>
                <a:t>N        R        I     </a:t>
              </a:r>
              <a:r>
                <a:rPr lang="de-DE" sz="600" b="1" dirty="0" smtClean="0">
                  <a:solidFill>
                    <a:schemeClr val="bg1">
                      <a:lumMod val="50000"/>
                    </a:schemeClr>
                  </a:solidFill>
                  <a:latin typeface="Arial" pitchFamily="34" charset="0"/>
                  <a:cs typeface="Arial" pitchFamily="34" charset="0"/>
                </a:rPr>
                <a:t>   </a:t>
              </a:r>
              <a:r>
                <a:rPr lang="de-DE" sz="600" b="1" dirty="0">
                  <a:solidFill>
                    <a:schemeClr val="bg1">
                      <a:lumMod val="50000"/>
                    </a:schemeClr>
                  </a:solidFill>
                  <a:latin typeface="Arial" pitchFamily="34" charset="0"/>
                  <a:cs typeface="Arial" pitchFamily="34" charset="0"/>
                </a:rPr>
                <a:t>G       H       A       </a:t>
              </a:r>
              <a:r>
                <a:rPr lang="de-DE" sz="600" b="1" dirty="0" err="1">
                  <a:solidFill>
                    <a:schemeClr val="bg1">
                      <a:lumMod val="50000"/>
                    </a:schemeClr>
                  </a:solidFill>
                  <a:latin typeface="Arial" pitchFamily="34" charset="0"/>
                  <a:cs typeface="Arial" pitchFamily="34" charset="0"/>
                </a:rPr>
                <a:t>A</a:t>
              </a:r>
              <a:endParaRPr lang="de-DE" sz="600" b="1" dirty="0">
                <a:solidFill>
                  <a:schemeClr val="bg1">
                    <a:lumMod val="50000"/>
                  </a:schemeClr>
                </a:solidFill>
                <a:latin typeface="Arial" pitchFamily="34" charset="0"/>
                <a:cs typeface="Arial" pitchFamily="34" charset="0"/>
              </a:endParaRPr>
            </a:p>
            <a:p>
              <a:pPr>
                <a:defRPr/>
              </a:pPr>
              <a:r>
                <a:rPr lang="de-DE" sz="600" b="1" dirty="0">
                  <a:latin typeface="Arial" pitchFamily="34" charset="0"/>
                  <a:cs typeface="Arial" pitchFamily="34" charset="0"/>
                </a:rPr>
                <a:t>... AGT  CTA  CTT  GCT  CCG  CAA  CGC  CTA  CGG  CAC TCG  TCG</a:t>
              </a:r>
              <a:r>
                <a:rPr lang="de-DE" sz="700" b="1" dirty="0">
                  <a:latin typeface="Arial" pitchFamily="34" charset="0"/>
                  <a:cs typeface="Arial" pitchFamily="34" charset="0"/>
                </a:rPr>
                <a:t>... -5‘</a:t>
              </a:r>
            </a:p>
          </p:txBody>
        </p:sp>
        <p:cxnSp>
          <p:nvCxnSpPr>
            <p:cNvPr id="101" name="Gerade Verbindung 100"/>
            <p:cNvCxnSpPr/>
            <p:nvPr/>
          </p:nvCxnSpPr>
          <p:spPr bwMode="auto">
            <a:xfrm>
              <a:off x="1307503" y="1114954"/>
              <a:ext cx="0" cy="73022"/>
            </a:xfrm>
            <a:prstGeom prst="line">
              <a:avLst/>
            </a:prstGeom>
            <a:ln w="12700">
              <a:solidFill>
                <a:schemeClr val="bg2">
                  <a:lumMod val="1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02" name="Gerade Verbindung 101"/>
            <p:cNvCxnSpPr/>
            <p:nvPr/>
          </p:nvCxnSpPr>
          <p:spPr bwMode="auto">
            <a:xfrm>
              <a:off x="1291623" y="1114954"/>
              <a:ext cx="0" cy="73022"/>
            </a:xfrm>
            <a:prstGeom prst="line">
              <a:avLst/>
            </a:prstGeom>
            <a:ln w="12700">
              <a:solidFill>
                <a:schemeClr val="bg2">
                  <a:lumMod val="1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03" name="Gerade Verbindung 102"/>
            <p:cNvCxnSpPr/>
            <p:nvPr/>
          </p:nvCxnSpPr>
          <p:spPr bwMode="auto">
            <a:xfrm>
              <a:off x="2996442" y="1292745"/>
              <a:ext cx="0" cy="46036"/>
            </a:xfrm>
            <a:prstGeom prst="line">
              <a:avLst/>
            </a:prstGeom>
            <a:ln w="12700">
              <a:solidFill>
                <a:schemeClr val="bg2">
                  <a:lumMod val="1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04" name="Gerade Verbindung 103"/>
            <p:cNvCxnSpPr/>
            <p:nvPr/>
          </p:nvCxnSpPr>
          <p:spPr bwMode="auto">
            <a:xfrm>
              <a:off x="1203283" y="1281633"/>
              <a:ext cx="0" cy="46035"/>
            </a:xfrm>
            <a:prstGeom prst="line">
              <a:avLst/>
            </a:prstGeom>
            <a:ln w="12700">
              <a:solidFill>
                <a:schemeClr val="bg2">
                  <a:lumMod val="1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05" name="Gerade Verbindung 104"/>
            <p:cNvCxnSpPr/>
            <p:nvPr/>
          </p:nvCxnSpPr>
          <p:spPr bwMode="auto">
            <a:xfrm flipH="1">
              <a:off x="1198518" y="1181625"/>
              <a:ext cx="93630" cy="103183"/>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06" name="Gerade Verbindung 105"/>
            <p:cNvCxnSpPr/>
            <p:nvPr/>
          </p:nvCxnSpPr>
          <p:spPr bwMode="auto">
            <a:xfrm rot="10800000">
              <a:off x="1303897" y="1183213"/>
              <a:ext cx="1692545" cy="111120"/>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3415" name="Rechteck 234"/>
            <p:cNvSpPr>
              <a:spLocks noChangeArrowheads="1"/>
            </p:cNvSpPr>
            <p:nvPr/>
          </p:nvSpPr>
          <p:spPr bwMode="auto">
            <a:xfrm>
              <a:off x="1019377" y="1233664"/>
              <a:ext cx="2553314" cy="323150"/>
            </a:xfrm>
            <a:prstGeom prst="rect">
              <a:avLst/>
            </a:prstGeom>
            <a:noFill/>
            <a:ln w="12700">
              <a:noFill/>
              <a:miter lim="800000"/>
              <a:headEnd/>
              <a:tailEnd/>
            </a:ln>
          </p:spPr>
          <p:txBody>
            <a:bodyPr wrap="square">
              <a:spAutoFit/>
            </a:bodyPr>
            <a:lstStyle/>
            <a:p>
              <a:r>
                <a:rPr lang="de-DE" sz="800" b="1" dirty="0">
                  <a:solidFill>
                    <a:srgbClr val="7F7F7F"/>
                  </a:solidFill>
                  <a:latin typeface="Arial" pitchFamily="34" charset="0"/>
                  <a:cs typeface="Arial" pitchFamily="34" charset="0"/>
                </a:rPr>
                <a:t>    A</a:t>
              </a:r>
              <a:r>
                <a:rPr lang="de-DE" sz="600" b="1" dirty="0">
                  <a:solidFill>
                    <a:srgbClr val="7F7F7F"/>
                  </a:solidFill>
                  <a:latin typeface="Arial" pitchFamily="34" charset="0"/>
                  <a:cs typeface="Arial" pitchFamily="34" charset="0"/>
                </a:rPr>
                <a:t>        F      </a:t>
              </a:r>
              <a:r>
                <a:rPr lang="de-DE" sz="600" b="1" dirty="0" smtClean="0">
                  <a:solidFill>
                    <a:srgbClr val="7F7F7F"/>
                  </a:solidFill>
                  <a:latin typeface="Arial" pitchFamily="34" charset="0"/>
                  <a:cs typeface="Arial" pitchFamily="34" charset="0"/>
                </a:rPr>
                <a:t> S      </a:t>
              </a:r>
              <a:r>
                <a:rPr lang="de-DE" sz="600" b="1" dirty="0">
                  <a:solidFill>
                    <a:srgbClr val="7F7F7F"/>
                  </a:solidFill>
                  <a:latin typeface="Arial" pitchFamily="34" charset="0"/>
                  <a:cs typeface="Arial" pitchFamily="34" charset="0"/>
                </a:rPr>
                <a:t>A        N        R    </a:t>
              </a:r>
              <a:r>
                <a:rPr lang="de-DE" sz="600" b="1" dirty="0" smtClean="0">
                  <a:solidFill>
                    <a:srgbClr val="7F7F7F"/>
                  </a:solidFill>
                  <a:latin typeface="Arial" pitchFamily="34" charset="0"/>
                  <a:cs typeface="Arial" pitchFamily="34" charset="0"/>
                </a:rPr>
                <a:t>    </a:t>
              </a:r>
              <a:r>
                <a:rPr lang="de-DE" sz="600" b="1" dirty="0">
                  <a:solidFill>
                    <a:srgbClr val="7F7F7F"/>
                  </a:solidFill>
                  <a:latin typeface="Arial" pitchFamily="34" charset="0"/>
                  <a:cs typeface="Arial" pitchFamily="34" charset="0"/>
                </a:rPr>
                <a:t>I        G       H      </a:t>
              </a:r>
              <a:endParaRPr lang="de-DE" sz="600" b="1" dirty="0">
                <a:solidFill>
                  <a:srgbClr val="92D050"/>
                </a:solidFill>
                <a:latin typeface="Arial" pitchFamily="34" charset="0"/>
                <a:cs typeface="Arial" pitchFamily="34" charset="0"/>
              </a:endParaRPr>
            </a:p>
            <a:p>
              <a:r>
                <a:rPr lang="de-DE" sz="600" b="1" dirty="0">
                  <a:latin typeface="Arial" pitchFamily="34" charset="0"/>
                  <a:cs typeface="Arial" pitchFamily="34" charset="0"/>
                </a:rPr>
                <a:t>... CTA  CTT  GCT  CCG  CAA  CGC  CTA  CGG  CAC </a:t>
              </a:r>
              <a:r>
                <a:rPr lang="de-DE" sz="700" b="1" dirty="0">
                  <a:latin typeface="Arial" pitchFamily="34" charset="0"/>
                  <a:cs typeface="Arial" pitchFamily="34" charset="0"/>
                </a:rPr>
                <a:t>... -</a:t>
              </a:r>
              <a:r>
                <a:rPr lang="de-DE" sz="700" b="1" dirty="0" smtClean="0">
                  <a:latin typeface="Arial" pitchFamily="34" charset="0"/>
                  <a:cs typeface="Arial" pitchFamily="34" charset="0"/>
                </a:rPr>
                <a:t>5‘</a:t>
              </a:r>
              <a:endParaRPr lang="de-DE" sz="700" b="1" dirty="0">
                <a:solidFill>
                  <a:srgbClr val="7F7F7F"/>
                </a:solidFill>
                <a:latin typeface="Arial" pitchFamily="34" charset="0"/>
                <a:cs typeface="Arial" pitchFamily="34" charset="0"/>
              </a:endParaRPr>
            </a:p>
          </p:txBody>
        </p:sp>
      </p:grpSp>
      <p:grpSp>
        <p:nvGrpSpPr>
          <p:cNvPr id="3075" name="Gruppieren 108"/>
          <p:cNvGrpSpPr>
            <a:grpSpLocks/>
          </p:cNvGrpSpPr>
          <p:nvPr/>
        </p:nvGrpSpPr>
        <p:grpSpPr bwMode="auto">
          <a:xfrm>
            <a:off x="288925" y="223838"/>
            <a:ext cx="2864181" cy="1352792"/>
            <a:chOff x="852621" y="224453"/>
            <a:chExt cx="2864215" cy="1351390"/>
          </a:xfrm>
        </p:grpSpPr>
        <p:sp>
          <p:nvSpPr>
            <p:cNvPr id="110" name="Rechteck 4"/>
            <p:cNvSpPr/>
            <p:nvPr/>
          </p:nvSpPr>
          <p:spPr bwMode="auto">
            <a:xfrm>
              <a:off x="933585" y="541623"/>
              <a:ext cx="2679732" cy="137969"/>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de-DE"/>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en-US" sz="700" b="1">
                <a:solidFill>
                  <a:srgbClr val="FFFFFF"/>
                </a:solidFill>
                <a:latin typeface="Arial" pitchFamily="34" charset="0"/>
                <a:cs typeface="Arial" pitchFamily="34" charset="0"/>
              </a:endParaRPr>
            </a:p>
          </p:txBody>
        </p:sp>
        <p:cxnSp>
          <p:nvCxnSpPr>
            <p:cNvPr id="111" name="Gerade Verbindung 110"/>
            <p:cNvCxnSpPr/>
            <p:nvPr/>
          </p:nvCxnSpPr>
          <p:spPr bwMode="auto">
            <a:xfrm>
              <a:off x="1063762" y="541623"/>
              <a:ext cx="0" cy="13796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2" name="Gerade Verbindung 111"/>
            <p:cNvCxnSpPr/>
            <p:nvPr/>
          </p:nvCxnSpPr>
          <p:spPr bwMode="auto">
            <a:xfrm>
              <a:off x="1193938" y="541623"/>
              <a:ext cx="0" cy="13796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3" name="Gerade Verbindung 112"/>
            <p:cNvCxnSpPr/>
            <p:nvPr/>
          </p:nvCxnSpPr>
          <p:spPr bwMode="auto">
            <a:xfrm>
              <a:off x="1322527" y="541623"/>
              <a:ext cx="0" cy="13796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4" name="Gerade Verbindung 113"/>
            <p:cNvCxnSpPr/>
            <p:nvPr/>
          </p:nvCxnSpPr>
          <p:spPr bwMode="auto">
            <a:xfrm>
              <a:off x="1452703" y="541623"/>
              <a:ext cx="0" cy="13796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5" name="Gerade Verbindung 114"/>
            <p:cNvCxnSpPr/>
            <p:nvPr/>
          </p:nvCxnSpPr>
          <p:spPr bwMode="auto">
            <a:xfrm>
              <a:off x="1581293" y="541623"/>
              <a:ext cx="0" cy="13796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6" name="Gerade Verbindung 115"/>
            <p:cNvCxnSpPr/>
            <p:nvPr/>
          </p:nvCxnSpPr>
          <p:spPr bwMode="auto">
            <a:xfrm>
              <a:off x="1711469" y="541623"/>
              <a:ext cx="0" cy="13796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7" name="Gerade Verbindung 116"/>
            <p:cNvCxnSpPr/>
            <p:nvPr/>
          </p:nvCxnSpPr>
          <p:spPr bwMode="auto">
            <a:xfrm>
              <a:off x="1841646" y="541623"/>
              <a:ext cx="0" cy="13796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8" name="Gerade Verbindung 117"/>
            <p:cNvCxnSpPr/>
            <p:nvPr/>
          </p:nvCxnSpPr>
          <p:spPr bwMode="auto">
            <a:xfrm>
              <a:off x="1970234" y="541623"/>
              <a:ext cx="0" cy="13796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9" name="Gerade Verbindung 118"/>
            <p:cNvCxnSpPr/>
            <p:nvPr/>
          </p:nvCxnSpPr>
          <p:spPr bwMode="auto">
            <a:xfrm>
              <a:off x="2100411" y="541623"/>
              <a:ext cx="0" cy="13796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0" name="Gerade Verbindung 119"/>
            <p:cNvCxnSpPr/>
            <p:nvPr/>
          </p:nvCxnSpPr>
          <p:spPr bwMode="auto">
            <a:xfrm>
              <a:off x="2229001" y="541623"/>
              <a:ext cx="0" cy="13796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1" name="Gerade Verbindung 120"/>
            <p:cNvCxnSpPr/>
            <p:nvPr/>
          </p:nvCxnSpPr>
          <p:spPr bwMode="auto">
            <a:xfrm>
              <a:off x="2359177" y="541623"/>
              <a:ext cx="0" cy="13796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2" name="Gerade Verbindung 121"/>
            <p:cNvCxnSpPr/>
            <p:nvPr/>
          </p:nvCxnSpPr>
          <p:spPr bwMode="auto">
            <a:xfrm>
              <a:off x="2487766" y="541623"/>
              <a:ext cx="0" cy="13796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3" name="Gerade Verbindung 122"/>
            <p:cNvCxnSpPr/>
            <p:nvPr/>
          </p:nvCxnSpPr>
          <p:spPr bwMode="auto">
            <a:xfrm>
              <a:off x="2619530" y="541623"/>
              <a:ext cx="0" cy="13796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4" name="Gerade Verbindung 123"/>
            <p:cNvCxnSpPr/>
            <p:nvPr/>
          </p:nvCxnSpPr>
          <p:spPr bwMode="auto">
            <a:xfrm>
              <a:off x="2749707" y="541623"/>
              <a:ext cx="0" cy="13796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5" name="Gerade Verbindung 124"/>
            <p:cNvCxnSpPr/>
            <p:nvPr/>
          </p:nvCxnSpPr>
          <p:spPr bwMode="auto">
            <a:xfrm>
              <a:off x="2878295" y="541623"/>
              <a:ext cx="0" cy="13796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6" name="Gerade Verbindung 125"/>
            <p:cNvCxnSpPr/>
            <p:nvPr/>
          </p:nvCxnSpPr>
          <p:spPr bwMode="auto">
            <a:xfrm>
              <a:off x="3008472" y="541623"/>
              <a:ext cx="0" cy="13796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7" name="Gerade Verbindung 126"/>
            <p:cNvCxnSpPr/>
            <p:nvPr/>
          </p:nvCxnSpPr>
          <p:spPr bwMode="auto">
            <a:xfrm>
              <a:off x="3137061" y="541623"/>
              <a:ext cx="0" cy="13796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8" name="Gerade Verbindung 127"/>
            <p:cNvCxnSpPr/>
            <p:nvPr/>
          </p:nvCxnSpPr>
          <p:spPr bwMode="auto">
            <a:xfrm>
              <a:off x="3395827" y="541623"/>
              <a:ext cx="0" cy="13796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9" name="Gerade Verbindung 128"/>
            <p:cNvCxnSpPr/>
            <p:nvPr/>
          </p:nvCxnSpPr>
          <p:spPr bwMode="auto">
            <a:xfrm>
              <a:off x="3267238" y="541623"/>
              <a:ext cx="0" cy="13796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0" name="Gerade Verbindung 129"/>
            <p:cNvCxnSpPr/>
            <p:nvPr/>
          </p:nvCxnSpPr>
          <p:spPr bwMode="auto">
            <a:xfrm>
              <a:off x="3526003" y="541623"/>
              <a:ext cx="0" cy="13796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344" name="Textfeld 95"/>
            <p:cNvSpPr txBox="1">
              <a:spLocks noChangeArrowheads="1"/>
            </p:cNvSpPr>
            <p:nvPr/>
          </p:nvSpPr>
          <p:spPr bwMode="auto">
            <a:xfrm>
              <a:off x="1505025" y="355802"/>
              <a:ext cx="284055" cy="199847"/>
            </a:xfrm>
            <a:prstGeom prst="rect">
              <a:avLst/>
            </a:prstGeom>
            <a:noFill/>
            <a:ln w="12700">
              <a:noFill/>
              <a:miter lim="800000"/>
              <a:headEnd/>
              <a:tailEnd/>
            </a:ln>
          </p:spPr>
          <p:txBody>
            <a:bodyPr wrap="none">
              <a:spAutoFit/>
            </a:bodyPr>
            <a:lstStyle/>
            <a:p>
              <a:r>
                <a:rPr lang="de-DE" sz="700" b="1">
                  <a:latin typeface="Arial" pitchFamily="34" charset="0"/>
                  <a:cs typeface="Arial" pitchFamily="34" charset="0"/>
                </a:rPr>
                <a:t>50</a:t>
              </a:r>
            </a:p>
          </p:txBody>
        </p:sp>
        <p:sp>
          <p:nvSpPr>
            <p:cNvPr id="3345" name="Textfeld 96"/>
            <p:cNvSpPr txBox="1">
              <a:spLocks noChangeArrowheads="1"/>
            </p:cNvSpPr>
            <p:nvPr/>
          </p:nvSpPr>
          <p:spPr bwMode="auto">
            <a:xfrm>
              <a:off x="2090177" y="355802"/>
              <a:ext cx="333750" cy="199847"/>
            </a:xfrm>
            <a:prstGeom prst="rect">
              <a:avLst/>
            </a:prstGeom>
            <a:noFill/>
            <a:ln w="12700">
              <a:noFill/>
              <a:miter lim="800000"/>
              <a:headEnd/>
              <a:tailEnd/>
            </a:ln>
          </p:spPr>
          <p:txBody>
            <a:bodyPr wrap="none">
              <a:spAutoFit/>
            </a:bodyPr>
            <a:lstStyle/>
            <a:p>
              <a:r>
                <a:rPr lang="de-DE" sz="700" b="1">
                  <a:latin typeface="Arial" pitchFamily="34" charset="0"/>
                  <a:cs typeface="Arial" pitchFamily="34" charset="0"/>
                </a:rPr>
                <a:t>100</a:t>
              </a:r>
            </a:p>
          </p:txBody>
        </p:sp>
        <p:sp>
          <p:nvSpPr>
            <p:cNvPr id="3346" name="Textfeld 97"/>
            <p:cNvSpPr txBox="1">
              <a:spLocks noChangeArrowheads="1"/>
            </p:cNvSpPr>
            <p:nvPr/>
          </p:nvSpPr>
          <p:spPr bwMode="auto">
            <a:xfrm>
              <a:off x="2751399" y="355802"/>
              <a:ext cx="333750" cy="199847"/>
            </a:xfrm>
            <a:prstGeom prst="rect">
              <a:avLst/>
            </a:prstGeom>
            <a:noFill/>
            <a:ln w="12700">
              <a:noFill/>
              <a:miter lim="800000"/>
              <a:headEnd/>
              <a:tailEnd/>
            </a:ln>
          </p:spPr>
          <p:txBody>
            <a:bodyPr wrap="none">
              <a:spAutoFit/>
            </a:bodyPr>
            <a:lstStyle/>
            <a:p>
              <a:r>
                <a:rPr lang="de-DE" sz="700" b="1">
                  <a:latin typeface="Arial" pitchFamily="34" charset="0"/>
                  <a:cs typeface="Arial" pitchFamily="34" charset="0"/>
                </a:rPr>
                <a:t>150</a:t>
              </a:r>
            </a:p>
          </p:txBody>
        </p:sp>
        <p:sp>
          <p:nvSpPr>
            <p:cNvPr id="3347" name="Textfeld 98"/>
            <p:cNvSpPr txBox="1">
              <a:spLocks noChangeArrowheads="1"/>
            </p:cNvSpPr>
            <p:nvPr/>
          </p:nvSpPr>
          <p:spPr bwMode="auto">
            <a:xfrm>
              <a:off x="3383086" y="355802"/>
              <a:ext cx="333750" cy="199847"/>
            </a:xfrm>
            <a:prstGeom prst="rect">
              <a:avLst/>
            </a:prstGeom>
            <a:noFill/>
            <a:ln w="12700">
              <a:noFill/>
              <a:miter lim="800000"/>
              <a:headEnd/>
              <a:tailEnd/>
            </a:ln>
          </p:spPr>
          <p:txBody>
            <a:bodyPr wrap="none">
              <a:spAutoFit/>
            </a:bodyPr>
            <a:lstStyle/>
            <a:p>
              <a:r>
                <a:rPr lang="de-DE" sz="700" b="1">
                  <a:latin typeface="Arial" pitchFamily="34" charset="0"/>
                  <a:cs typeface="Arial" pitchFamily="34" charset="0"/>
                </a:rPr>
                <a:t>200</a:t>
              </a:r>
            </a:p>
          </p:txBody>
        </p:sp>
        <p:cxnSp>
          <p:nvCxnSpPr>
            <p:cNvPr id="135" name="Gerade Verbindung 134"/>
            <p:cNvCxnSpPr/>
            <p:nvPr/>
          </p:nvCxnSpPr>
          <p:spPr bwMode="auto">
            <a:xfrm flipH="1">
              <a:off x="992323" y="1082399"/>
              <a:ext cx="101601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6" name="Gerade Verbindung 135"/>
            <p:cNvCxnSpPr/>
            <p:nvPr/>
          </p:nvCxnSpPr>
          <p:spPr bwMode="auto">
            <a:xfrm>
              <a:off x="1732107" y="679592"/>
              <a:ext cx="0" cy="69778"/>
            </a:xfrm>
            <a:prstGeom prst="line">
              <a:avLst/>
            </a:prstGeom>
            <a:ln w="12700">
              <a:solidFill>
                <a:schemeClr val="bg2">
                  <a:lumMod val="1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37" name="Gerade Verbindung 136"/>
            <p:cNvCxnSpPr/>
            <p:nvPr/>
          </p:nvCxnSpPr>
          <p:spPr bwMode="auto">
            <a:xfrm>
              <a:off x="1714644" y="679592"/>
              <a:ext cx="0" cy="69778"/>
            </a:xfrm>
            <a:prstGeom prst="line">
              <a:avLst/>
            </a:prstGeom>
            <a:ln w="12700">
              <a:solidFill>
                <a:schemeClr val="bg2">
                  <a:lumMod val="1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38" name="Gerade Verbindung 137"/>
            <p:cNvCxnSpPr/>
            <p:nvPr/>
          </p:nvCxnSpPr>
          <p:spPr bwMode="auto">
            <a:xfrm>
              <a:off x="1727345" y="762057"/>
              <a:ext cx="260353" cy="231535"/>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9" name="Gerade Verbindung 138"/>
            <p:cNvCxnSpPr/>
            <p:nvPr/>
          </p:nvCxnSpPr>
          <p:spPr bwMode="auto">
            <a:xfrm flipH="1">
              <a:off x="992323" y="762057"/>
              <a:ext cx="719147" cy="231535"/>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40" name="Pfeil nach rechts 139"/>
            <p:cNvSpPr/>
            <p:nvPr/>
          </p:nvSpPr>
          <p:spPr bwMode="auto">
            <a:xfrm rot="10800000">
              <a:off x="1001848" y="1012622"/>
              <a:ext cx="842973" cy="139555"/>
            </a:xfrm>
            <a:prstGeom prst="rightArrow">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de-DE"/>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en-US" sz="700" b="1">
                <a:solidFill>
                  <a:srgbClr val="FFFFFF"/>
                </a:solidFill>
                <a:latin typeface="Arial" pitchFamily="34" charset="0"/>
                <a:cs typeface="Arial" pitchFamily="34" charset="0"/>
              </a:endParaRPr>
            </a:p>
          </p:txBody>
        </p:sp>
        <p:cxnSp>
          <p:nvCxnSpPr>
            <p:cNvPr id="141" name="Gerade Verbindung 140"/>
            <p:cNvCxnSpPr/>
            <p:nvPr/>
          </p:nvCxnSpPr>
          <p:spPr bwMode="auto">
            <a:xfrm>
              <a:off x="1987698" y="1018965"/>
              <a:ext cx="0" cy="4599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42" name="Gerade Verbindung 141"/>
            <p:cNvCxnSpPr/>
            <p:nvPr/>
          </p:nvCxnSpPr>
          <p:spPr bwMode="auto">
            <a:xfrm>
              <a:off x="992323" y="1018965"/>
              <a:ext cx="0" cy="4599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356" name="Textfeld 107"/>
            <p:cNvSpPr txBox="1">
              <a:spLocks noChangeArrowheads="1"/>
            </p:cNvSpPr>
            <p:nvPr/>
          </p:nvSpPr>
          <p:spPr bwMode="auto">
            <a:xfrm>
              <a:off x="1377354" y="900963"/>
              <a:ext cx="359398" cy="199848"/>
            </a:xfrm>
            <a:prstGeom prst="rect">
              <a:avLst/>
            </a:prstGeom>
            <a:noFill/>
            <a:ln w="12700">
              <a:noFill/>
              <a:miter lim="800000"/>
              <a:headEnd/>
              <a:tailEnd/>
            </a:ln>
          </p:spPr>
          <p:txBody>
            <a:bodyPr wrap="none">
              <a:spAutoFit/>
            </a:bodyPr>
            <a:lstStyle/>
            <a:p>
              <a:r>
                <a:rPr lang="de-DE" sz="700" b="1" i="1">
                  <a:latin typeface="Arial" pitchFamily="34" charset="0"/>
                  <a:cs typeface="Arial" pitchFamily="34" charset="0"/>
                </a:rPr>
                <a:t>M45</a:t>
              </a:r>
            </a:p>
          </p:txBody>
        </p:sp>
        <p:cxnSp>
          <p:nvCxnSpPr>
            <p:cNvPr id="150" name="Gerade Verbindung 149"/>
            <p:cNvCxnSpPr/>
            <p:nvPr/>
          </p:nvCxnSpPr>
          <p:spPr bwMode="auto">
            <a:xfrm>
              <a:off x="1732107" y="541623"/>
              <a:ext cx="0" cy="13796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358" name="Textfeld 119"/>
            <p:cNvSpPr txBox="1">
              <a:spLocks noChangeArrowheads="1"/>
            </p:cNvSpPr>
            <p:nvPr/>
          </p:nvSpPr>
          <p:spPr bwMode="auto">
            <a:xfrm>
              <a:off x="852621" y="224453"/>
              <a:ext cx="756947" cy="338203"/>
            </a:xfrm>
            <a:prstGeom prst="rect">
              <a:avLst/>
            </a:prstGeom>
            <a:noFill/>
            <a:ln w="12700">
              <a:noFill/>
              <a:miter lim="800000"/>
              <a:headEnd/>
              <a:tailEnd/>
            </a:ln>
          </p:spPr>
          <p:txBody>
            <a:bodyPr wrap="none">
              <a:spAutoFit/>
            </a:bodyPr>
            <a:lstStyle/>
            <a:p>
              <a:r>
                <a:rPr lang="de-DE" sz="700" b="1" dirty="0">
                  <a:solidFill>
                    <a:srgbClr val="000000"/>
                  </a:solidFill>
                  <a:latin typeface="Arial" pitchFamily="34" charset="0"/>
                  <a:cs typeface="Arial" pitchFamily="34" charset="0"/>
                </a:rPr>
                <a:t>MCMV</a:t>
              </a:r>
              <a:r>
                <a:rPr lang="de-DE" sz="900" b="1" baseline="30000" dirty="0">
                  <a:solidFill>
                    <a:srgbClr val="000000"/>
                  </a:solidFill>
                  <a:latin typeface="Arial" pitchFamily="34" charset="0"/>
                  <a:cs typeface="Arial" pitchFamily="34" charset="0"/>
                </a:rPr>
                <a:t>M45I-&gt;A</a:t>
              </a:r>
              <a:endParaRPr lang="de-DE" sz="700" b="1" dirty="0">
                <a:solidFill>
                  <a:srgbClr val="000000"/>
                </a:solidFill>
                <a:latin typeface="Arial" pitchFamily="34" charset="0"/>
                <a:cs typeface="Arial" pitchFamily="34" charset="0"/>
              </a:endParaRPr>
            </a:p>
            <a:p>
              <a:r>
                <a:rPr lang="de-DE" sz="700" b="1" dirty="0">
                  <a:latin typeface="Arial" pitchFamily="34" charset="0"/>
                  <a:cs typeface="Arial" pitchFamily="34" charset="0"/>
                </a:rPr>
                <a:t>(235 </a:t>
              </a:r>
              <a:r>
                <a:rPr lang="de-DE" sz="700" b="1" dirty="0" err="1">
                  <a:latin typeface="Arial" pitchFamily="34" charset="0"/>
                  <a:cs typeface="Arial" pitchFamily="34" charset="0"/>
                </a:rPr>
                <a:t>kb</a:t>
              </a:r>
              <a:r>
                <a:rPr lang="de-DE" sz="700" b="1" dirty="0">
                  <a:latin typeface="Arial" pitchFamily="34" charset="0"/>
                  <a:cs typeface="Arial" pitchFamily="34" charset="0"/>
                </a:rPr>
                <a:t>)</a:t>
              </a:r>
            </a:p>
          </p:txBody>
        </p:sp>
        <p:cxnSp>
          <p:nvCxnSpPr>
            <p:cNvPr id="153" name="Gerade Verbindung 152"/>
            <p:cNvCxnSpPr/>
            <p:nvPr/>
          </p:nvCxnSpPr>
          <p:spPr bwMode="auto">
            <a:xfrm>
              <a:off x="1308239" y="1115703"/>
              <a:ext cx="0" cy="71363"/>
            </a:xfrm>
            <a:prstGeom prst="line">
              <a:avLst/>
            </a:prstGeom>
            <a:ln w="12700">
              <a:solidFill>
                <a:schemeClr val="bg2">
                  <a:lumMod val="1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54" name="Gerade Verbindung 153"/>
            <p:cNvCxnSpPr/>
            <p:nvPr/>
          </p:nvCxnSpPr>
          <p:spPr bwMode="auto">
            <a:xfrm>
              <a:off x="1290776" y="1115703"/>
              <a:ext cx="0" cy="71363"/>
            </a:xfrm>
            <a:prstGeom prst="line">
              <a:avLst/>
            </a:prstGeom>
            <a:ln w="12700">
              <a:solidFill>
                <a:schemeClr val="bg2">
                  <a:lumMod val="1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55" name="Gerade Verbindung 154"/>
            <p:cNvCxnSpPr/>
            <p:nvPr/>
          </p:nvCxnSpPr>
          <p:spPr bwMode="auto">
            <a:xfrm>
              <a:off x="3029060" y="1293317"/>
              <a:ext cx="0" cy="44404"/>
            </a:xfrm>
            <a:prstGeom prst="line">
              <a:avLst/>
            </a:prstGeom>
            <a:ln w="12700">
              <a:solidFill>
                <a:schemeClr val="bg2">
                  <a:lumMod val="1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56" name="Gerade Verbindung 155"/>
            <p:cNvCxnSpPr/>
            <p:nvPr/>
          </p:nvCxnSpPr>
          <p:spPr bwMode="auto">
            <a:xfrm>
              <a:off x="1133612" y="1280632"/>
              <a:ext cx="0" cy="47576"/>
            </a:xfrm>
            <a:prstGeom prst="line">
              <a:avLst/>
            </a:prstGeom>
            <a:ln w="12700">
              <a:solidFill>
                <a:schemeClr val="bg2">
                  <a:lumMod val="1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57" name="Gerade Verbindung 156"/>
            <p:cNvCxnSpPr/>
            <p:nvPr/>
          </p:nvCxnSpPr>
          <p:spPr bwMode="auto">
            <a:xfrm flipH="1">
              <a:off x="1130437" y="1182309"/>
              <a:ext cx="163514" cy="103080"/>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58" name="Gerade Verbindung 157"/>
            <p:cNvCxnSpPr/>
            <p:nvPr/>
          </p:nvCxnSpPr>
          <p:spPr bwMode="auto">
            <a:xfrm rot="10800000">
              <a:off x="1302965" y="1183893"/>
              <a:ext cx="1728021" cy="111010"/>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3365" name="Rechteck 234"/>
            <p:cNvSpPr>
              <a:spLocks noChangeArrowheads="1"/>
            </p:cNvSpPr>
            <p:nvPr/>
          </p:nvSpPr>
          <p:spPr bwMode="auto">
            <a:xfrm>
              <a:off x="968571" y="1253013"/>
              <a:ext cx="2376081" cy="322830"/>
            </a:xfrm>
            <a:prstGeom prst="rect">
              <a:avLst/>
            </a:prstGeom>
            <a:noFill/>
            <a:ln w="12700">
              <a:noFill/>
              <a:miter lim="800000"/>
              <a:headEnd/>
              <a:tailEnd/>
            </a:ln>
          </p:spPr>
          <p:txBody>
            <a:bodyPr wrap="square">
              <a:spAutoFit/>
            </a:bodyPr>
            <a:lstStyle/>
            <a:p>
              <a:r>
                <a:rPr lang="de-DE" sz="600" b="1" dirty="0">
                  <a:solidFill>
                    <a:srgbClr val="7F7F7F"/>
                  </a:solidFill>
                  <a:latin typeface="Arial" pitchFamily="34" charset="0"/>
                  <a:cs typeface="Arial" pitchFamily="34" charset="0"/>
                </a:rPr>
                <a:t>       </a:t>
              </a:r>
              <a:r>
                <a:rPr lang="de-DE" sz="800" b="1" dirty="0">
                  <a:solidFill>
                    <a:srgbClr val="7F7F7F"/>
                  </a:solidFill>
                  <a:latin typeface="Arial" pitchFamily="34" charset="0"/>
                  <a:cs typeface="Arial" pitchFamily="34" charset="0"/>
                </a:rPr>
                <a:t>A</a:t>
              </a:r>
              <a:r>
                <a:rPr lang="de-DE" sz="600" b="1" dirty="0">
                  <a:solidFill>
                    <a:srgbClr val="7F7F7F"/>
                  </a:solidFill>
                  <a:latin typeface="Arial" pitchFamily="34" charset="0"/>
                  <a:cs typeface="Arial" pitchFamily="34" charset="0"/>
                </a:rPr>
                <a:t>    </a:t>
              </a:r>
              <a:r>
                <a:rPr lang="de-DE" sz="600" b="1" dirty="0" smtClean="0">
                  <a:solidFill>
                    <a:srgbClr val="7F7F7F"/>
                  </a:solidFill>
                  <a:latin typeface="Arial" pitchFamily="34" charset="0"/>
                  <a:cs typeface="Arial" pitchFamily="34" charset="0"/>
                </a:rPr>
                <a:t>   </a:t>
              </a:r>
              <a:r>
                <a:rPr lang="de-DE" sz="600" b="1" dirty="0">
                  <a:solidFill>
                    <a:srgbClr val="7F7F7F"/>
                  </a:solidFill>
                  <a:latin typeface="Arial" pitchFamily="34" charset="0"/>
                  <a:cs typeface="Arial" pitchFamily="34" charset="0"/>
                </a:rPr>
                <a:t>F   </a:t>
              </a:r>
              <a:r>
                <a:rPr lang="de-DE" sz="600" b="1" dirty="0" smtClean="0">
                  <a:solidFill>
                    <a:srgbClr val="7F7F7F"/>
                  </a:solidFill>
                  <a:latin typeface="Arial" pitchFamily="34" charset="0"/>
                  <a:cs typeface="Arial" pitchFamily="34" charset="0"/>
                </a:rPr>
                <a:t>   </a:t>
              </a:r>
              <a:r>
                <a:rPr lang="de-DE" sz="600" b="1" dirty="0">
                  <a:solidFill>
                    <a:srgbClr val="7F7F7F"/>
                  </a:solidFill>
                  <a:latin typeface="Arial" pitchFamily="34" charset="0"/>
                  <a:cs typeface="Arial" pitchFamily="34" charset="0"/>
                </a:rPr>
                <a:t>S        A </a:t>
              </a:r>
              <a:r>
                <a:rPr lang="de-DE" sz="600" b="1" dirty="0" smtClean="0">
                  <a:solidFill>
                    <a:srgbClr val="7F7F7F"/>
                  </a:solidFill>
                  <a:latin typeface="Arial" pitchFamily="34" charset="0"/>
                  <a:cs typeface="Arial" pitchFamily="34" charset="0"/>
                </a:rPr>
                <a:t>      </a:t>
              </a:r>
              <a:r>
                <a:rPr lang="de-DE" sz="600" b="1" dirty="0">
                  <a:solidFill>
                    <a:srgbClr val="7F7F7F"/>
                  </a:solidFill>
                  <a:latin typeface="Arial" pitchFamily="34" charset="0"/>
                  <a:cs typeface="Arial" pitchFamily="34" charset="0"/>
                </a:rPr>
                <a:t>N        R      </a:t>
              </a:r>
              <a:r>
                <a:rPr lang="de-DE" sz="600" b="1" dirty="0" smtClean="0">
                  <a:solidFill>
                    <a:srgbClr val="7F7F7F"/>
                  </a:solidFill>
                  <a:latin typeface="Arial" pitchFamily="34" charset="0"/>
                  <a:cs typeface="Arial" pitchFamily="34" charset="0"/>
                </a:rPr>
                <a:t>  </a:t>
              </a:r>
              <a:r>
                <a:rPr lang="de-DE" sz="600" b="1" dirty="0">
                  <a:solidFill>
                    <a:srgbClr val="7F7F7F"/>
                  </a:solidFill>
                  <a:latin typeface="Arial" pitchFamily="34" charset="0"/>
                  <a:cs typeface="Arial" pitchFamily="34" charset="0"/>
                </a:rPr>
                <a:t>I        G       H      </a:t>
              </a:r>
              <a:endParaRPr lang="de-DE" sz="600" b="1" dirty="0">
                <a:solidFill>
                  <a:srgbClr val="92D050"/>
                </a:solidFill>
                <a:latin typeface="Arial" pitchFamily="34" charset="0"/>
                <a:cs typeface="Arial" pitchFamily="34" charset="0"/>
              </a:endParaRPr>
            </a:p>
            <a:p>
              <a:r>
                <a:rPr lang="de-DE" sz="600" b="1" dirty="0">
                  <a:latin typeface="Arial" pitchFamily="34" charset="0"/>
                  <a:cs typeface="Arial" pitchFamily="34" charset="0"/>
                </a:rPr>
                <a:t>… CTA  CTT  GCT  CCG  CAA  CGC  CTA  CGG  CAC </a:t>
              </a:r>
              <a:r>
                <a:rPr lang="de-DE" sz="700" b="1" dirty="0">
                  <a:latin typeface="Arial" pitchFamily="34" charset="0"/>
                  <a:cs typeface="Arial" pitchFamily="34" charset="0"/>
                </a:rPr>
                <a:t>... -5‘</a:t>
              </a:r>
              <a:endParaRPr lang="de-DE" sz="700" b="1" dirty="0">
                <a:solidFill>
                  <a:srgbClr val="7F7F7F"/>
                </a:solidFill>
                <a:latin typeface="Arial" pitchFamily="34" charset="0"/>
                <a:cs typeface="Arial" pitchFamily="34" charset="0"/>
              </a:endParaRPr>
            </a:p>
          </p:txBody>
        </p:sp>
      </p:grpSp>
      <p:pic>
        <p:nvPicPr>
          <p:cNvPr id="3076" name="Picture 4"/>
          <p:cNvPicPr>
            <a:picLocks noChangeAspect="1" noChangeArrowheads="1"/>
          </p:cNvPicPr>
          <p:nvPr/>
        </p:nvPicPr>
        <p:blipFill>
          <a:blip r:embed="rId3" cstate="print"/>
          <a:srcRect/>
          <a:stretch>
            <a:fillRect/>
          </a:stretch>
        </p:blipFill>
        <p:spPr bwMode="auto">
          <a:xfrm>
            <a:off x="295275" y="1901825"/>
            <a:ext cx="2628900" cy="1968500"/>
          </a:xfrm>
          <a:prstGeom prst="rect">
            <a:avLst/>
          </a:prstGeom>
          <a:noFill/>
          <a:ln w="9525">
            <a:noFill/>
            <a:miter lim="800000"/>
            <a:headEnd/>
            <a:tailEnd/>
          </a:ln>
        </p:spPr>
      </p:pic>
      <p:pic>
        <p:nvPicPr>
          <p:cNvPr id="3077" name="Picture 5"/>
          <p:cNvPicPr>
            <a:picLocks noChangeAspect="1" noChangeArrowheads="1"/>
          </p:cNvPicPr>
          <p:nvPr/>
        </p:nvPicPr>
        <p:blipFill>
          <a:blip r:embed="rId4" cstate="print"/>
          <a:srcRect/>
          <a:stretch>
            <a:fillRect/>
          </a:stretch>
        </p:blipFill>
        <p:spPr bwMode="auto">
          <a:xfrm>
            <a:off x="3176588" y="1908175"/>
            <a:ext cx="2619375" cy="1968500"/>
          </a:xfrm>
          <a:prstGeom prst="rect">
            <a:avLst/>
          </a:prstGeom>
          <a:noFill/>
          <a:ln w="9525">
            <a:noFill/>
            <a:miter lim="800000"/>
            <a:headEnd/>
            <a:tailEnd/>
          </a:ln>
        </p:spPr>
      </p:pic>
      <p:grpSp>
        <p:nvGrpSpPr>
          <p:cNvPr id="3079" name="Gruppieren 229"/>
          <p:cNvGrpSpPr>
            <a:grpSpLocks/>
          </p:cNvGrpSpPr>
          <p:nvPr/>
        </p:nvGrpSpPr>
        <p:grpSpPr bwMode="auto">
          <a:xfrm>
            <a:off x="233362" y="4196934"/>
            <a:ext cx="3109913" cy="1718517"/>
            <a:chOff x="-77788" y="3814290"/>
            <a:chExt cx="4260851" cy="2332037"/>
          </a:xfrm>
        </p:grpSpPr>
        <p:sp>
          <p:nvSpPr>
            <p:cNvPr id="3131" name="AutoShape 11"/>
            <p:cNvSpPr>
              <a:spLocks noChangeAspect="1" noChangeArrowheads="1" noTextEdit="1"/>
            </p:cNvSpPr>
            <p:nvPr/>
          </p:nvSpPr>
          <p:spPr bwMode="auto">
            <a:xfrm>
              <a:off x="-77788" y="3814290"/>
              <a:ext cx="4260851" cy="2332037"/>
            </a:xfrm>
            <a:prstGeom prst="rect">
              <a:avLst/>
            </a:prstGeom>
            <a:noFill/>
            <a:ln w="9525">
              <a:noFill/>
              <a:miter lim="800000"/>
              <a:headEnd/>
              <a:tailEnd/>
            </a:ln>
          </p:spPr>
          <p:txBody>
            <a:bodyPr/>
            <a:lstStyle/>
            <a:p>
              <a:endParaRPr lang="de-DE">
                <a:latin typeface="Arial" pitchFamily="34" charset="0"/>
                <a:cs typeface="Arial" pitchFamily="34" charset="0"/>
              </a:endParaRPr>
            </a:p>
          </p:txBody>
        </p:sp>
        <p:sp>
          <p:nvSpPr>
            <p:cNvPr id="3132" name="Rectangle 13"/>
            <p:cNvSpPr>
              <a:spLocks noChangeArrowheads="1"/>
            </p:cNvSpPr>
            <p:nvPr/>
          </p:nvSpPr>
          <p:spPr bwMode="auto">
            <a:xfrm>
              <a:off x="-77788" y="3814290"/>
              <a:ext cx="89" cy="334123"/>
            </a:xfrm>
            <a:prstGeom prst="rect">
              <a:avLst/>
            </a:prstGeom>
            <a:noFill/>
            <a:ln w="9525">
              <a:noFill/>
              <a:miter lim="800000"/>
              <a:headEnd/>
              <a:tailEnd/>
            </a:ln>
          </p:spPr>
          <p:txBody>
            <a:bodyPr wrap="none" lIns="0" tIns="0" rIns="0" bIns="0">
              <a:spAutoFit/>
            </a:bodyPr>
            <a:lstStyle/>
            <a:p>
              <a:endParaRPr lang="de-DE" sz="1600">
                <a:latin typeface="Arial" pitchFamily="34" charset="0"/>
                <a:cs typeface="Arial" pitchFamily="34" charset="0"/>
              </a:endParaRPr>
            </a:p>
          </p:txBody>
        </p:sp>
        <p:sp>
          <p:nvSpPr>
            <p:cNvPr id="3133" name="Rectangle 14"/>
            <p:cNvSpPr>
              <a:spLocks noChangeArrowheads="1"/>
            </p:cNvSpPr>
            <p:nvPr/>
          </p:nvSpPr>
          <p:spPr bwMode="auto">
            <a:xfrm>
              <a:off x="400050" y="4049240"/>
              <a:ext cx="3584575" cy="1968500"/>
            </a:xfrm>
            <a:prstGeom prst="rect">
              <a:avLst/>
            </a:prstGeom>
            <a:noFill/>
            <a:ln w="9525">
              <a:noFill/>
              <a:miter lim="800000"/>
              <a:headEnd/>
              <a:tailEnd/>
            </a:ln>
          </p:spPr>
          <p:txBody>
            <a:bodyPr/>
            <a:lstStyle/>
            <a:p>
              <a:endParaRPr lang="de-DE" sz="1600">
                <a:latin typeface="Arial" pitchFamily="34" charset="0"/>
                <a:cs typeface="Arial" pitchFamily="34" charset="0"/>
              </a:endParaRPr>
            </a:p>
          </p:txBody>
        </p:sp>
        <p:sp>
          <p:nvSpPr>
            <p:cNvPr id="3134" name="Rectangle 15"/>
            <p:cNvSpPr>
              <a:spLocks noChangeArrowheads="1"/>
            </p:cNvSpPr>
            <p:nvPr/>
          </p:nvSpPr>
          <p:spPr bwMode="auto">
            <a:xfrm rot="16200000">
              <a:off x="-661214" y="4926769"/>
              <a:ext cx="1500946" cy="221383"/>
            </a:xfrm>
            <a:prstGeom prst="rect">
              <a:avLst/>
            </a:prstGeom>
            <a:noFill/>
            <a:ln w="9525">
              <a:noFill/>
              <a:miter lim="800000"/>
              <a:headEnd/>
              <a:tailEnd/>
            </a:ln>
          </p:spPr>
          <p:txBody>
            <a:bodyPr wrap="none" lIns="0" tIns="0" rIns="0" bIns="0">
              <a:spAutoFit/>
            </a:bodyPr>
            <a:lstStyle/>
            <a:p>
              <a:r>
                <a:rPr lang="de-DE" sz="1050" b="1" dirty="0">
                  <a:solidFill>
                    <a:srgbClr val="000000"/>
                  </a:solidFill>
                  <a:latin typeface="Arial" pitchFamily="34" charset="0"/>
                  <a:cs typeface="Arial" pitchFamily="34" charset="0"/>
                </a:rPr>
                <a:t>PFU/</a:t>
              </a:r>
              <a:r>
                <a:rPr lang="de-DE" sz="1050" b="1" dirty="0" err="1">
                  <a:solidFill>
                    <a:srgbClr val="000000"/>
                  </a:solidFill>
                  <a:latin typeface="Arial" pitchFamily="34" charset="0"/>
                  <a:cs typeface="Arial" pitchFamily="34" charset="0"/>
                </a:rPr>
                <a:t>organ</a:t>
              </a:r>
              <a:r>
                <a:rPr lang="de-DE" sz="1050" b="1" dirty="0">
                  <a:solidFill>
                    <a:srgbClr val="000000"/>
                  </a:solidFill>
                  <a:latin typeface="Arial" pitchFamily="34" charset="0"/>
                  <a:cs typeface="Arial" pitchFamily="34" charset="0"/>
                </a:rPr>
                <a:t> (</a:t>
              </a:r>
              <a:r>
                <a:rPr lang="de-DE" sz="1050" b="1" dirty="0" smtClean="0">
                  <a:solidFill>
                    <a:srgbClr val="000000"/>
                  </a:solidFill>
                  <a:latin typeface="Arial" pitchFamily="34" charset="0"/>
                  <a:cs typeface="Arial" pitchFamily="34" charset="0"/>
                </a:rPr>
                <a:t>log</a:t>
              </a:r>
              <a:r>
                <a:rPr lang="de-DE" sz="1050" b="1" baseline="-25000" dirty="0" smtClean="0">
                  <a:solidFill>
                    <a:srgbClr val="000000"/>
                  </a:solidFill>
                  <a:latin typeface="Arial" pitchFamily="34" charset="0"/>
                  <a:cs typeface="Arial" pitchFamily="34" charset="0"/>
                </a:rPr>
                <a:t>10</a:t>
              </a:r>
              <a:r>
                <a:rPr lang="de-DE" sz="1050" b="1" dirty="0" smtClean="0">
                  <a:solidFill>
                    <a:srgbClr val="000000"/>
                  </a:solidFill>
                  <a:latin typeface="Arial" pitchFamily="34" charset="0"/>
                  <a:cs typeface="Arial" pitchFamily="34" charset="0"/>
                </a:rPr>
                <a:t>)</a:t>
              </a:r>
              <a:endParaRPr lang="de-DE" sz="1050" dirty="0">
                <a:latin typeface="Arial" pitchFamily="34" charset="0"/>
                <a:cs typeface="Arial" pitchFamily="34" charset="0"/>
              </a:endParaRPr>
            </a:p>
          </p:txBody>
        </p:sp>
        <p:sp>
          <p:nvSpPr>
            <p:cNvPr id="3137" name="Line 18"/>
            <p:cNvSpPr>
              <a:spLocks noChangeShapeType="1"/>
            </p:cNvSpPr>
            <p:nvPr/>
          </p:nvSpPr>
          <p:spPr bwMode="auto">
            <a:xfrm>
              <a:off x="400050" y="6012978"/>
              <a:ext cx="3586163" cy="158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138" name="Line 19"/>
            <p:cNvSpPr>
              <a:spLocks noChangeShapeType="1"/>
            </p:cNvSpPr>
            <p:nvPr/>
          </p:nvSpPr>
          <p:spPr bwMode="auto">
            <a:xfrm>
              <a:off x="598487" y="6012978"/>
              <a:ext cx="1588" cy="44450"/>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139" name="Line 20"/>
            <p:cNvSpPr>
              <a:spLocks noChangeShapeType="1"/>
            </p:cNvSpPr>
            <p:nvPr/>
          </p:nvSpPr>
          <p:spPr bwMode="auto">
            <a:xfrm>
              <a:off x="996950" y="6012978"/>
              <a:ext cx="1588" cy="44450"/>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140" name="Line 21"/>
            <p:cNvSpPr>
              <a:spLocks noChangeShapeType="1"/>
            </p:cNvSpPr>
            <p:nvPr/>
          </p:nvSpPr>
          <p:spPr bwMode="auto">
            <a:xfrm>
              <a:off x="1395412" y="6012978"/>
              <a:ext cx="1588" cy="44450"/>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141" name="Line 22"/>
            <p:cNvSpPr>
              <a:spLocks noChangeShapeType="1"/>
            </p:cNvSpPr>
            <p:nvPr/>
          </p:nvSpPr>
          <p:spPr bwMode="auto">
            <a:xfrm>
              <a:off x="1793875" y="6012978"/>
              <a:ext cx="1588" cy="44450"/>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142" name="Line 23"/>
            <p:cNvSpPr>
              <a:spLocks noChangeShapeType="1"/>
            </p:cNvSpPr>
            <p:nvPr/>
          </p:nvSpPr>
          <p:spPr bwMode="auto">
            <a:xfrm>
              <a:off x="2192337" y="6012978"/>
              <a:ext cx="1588" cy="44450"/>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143" name="Line 24"/>
            <p:cNvSpPr>
              <a:spLocks noChangeShapeType="1"/>
            </p:cNvSpPr>
            <p:nvPr/>
          </p:nvSpPr>
          <p:spPr bwMode="auto">
            <a:xfrm>
              <a:off x="2590800" y="6012978"/>
              <a:ext cx="1588" cy="44450"/>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144" name="Line 25"/>
            <p:cNvSpPr>
              <a:spLocks noChangeShapeType="1"/>
            </p:cNvSpPr>
            <p:nvPr/>
          </p:nvSpPr>
          <p:spPr bwMode="auto">
            <a:xfrm>
              <a:off x="2989262" y="6012978"/>
              <a:ext cx="1588" cy="44450"/>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145" name="Line 26"/>
            <p:cNvSpPr>
              <a:spLocks noChangeShapeType="1"/>
            </p:cNvSpPr>
            <p:nvPr/>
          </p:nvSpPr>
          <p:spPr bwMode="auto">
            <a:xfrm>
              <a:off x="3387725" y="6012978"/>
              <a:ext cx="1588" cy="44450"/>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146" name="Line 27"/>
            <p:cNvSpPr>
              <a:spLocks noChangeShapeType="1"/>
            </p:cNvSpPr>
            <p:nvPr/>
          </p:nvSpPr>
          <p:spPr bwMode="auto">
            <a:xfrm>
              <a:off x="3786187" y="6012978"/>
              <a:ext cx="1588" cy="44450"/>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147" name="Line 28"/>
            <p:cNvSpPr>
              <a:spLocks noChangeShapeType="1"/>
            </p:cNvSpPr>
            <p:nvPr/>
          </p:nvSpPr>
          <p:spPr bwMode="auto">
            <a:xfrm flipV="1">
              <a:off x="400050" y="4049240"/>
              <a:ext cx="1588" cy="196373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148" name="Line 29"/>
            <p:cNvSpPr>
              <a:spLocks noChangeShapeType="1"/>
            </p:cNvSpPr>
            <p:nvPr/>
          </p:nvSpPr>
          <p:spPr bwMode="auto">
            <a:xfrm flipH="1">
              <a:off x="355600" y="6012978"/>
              <a:ext cx="44450" cy="158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149" name="Rectangle 30"/>
            <p:cNvSpPr>
              <a:spLocks noChangeArrowheads="1"/>
            </p:cNvSpPr>
            <p:nvPr/>
          </p:nvSpPr>
          <p:spPr bwMode="auto">
            <a:xfrm>
              <a:off x="250905" y="5933604"/>
              <a:ext cx="79065" cy="167062"/>
            </a:xfrm>
            <a:prstGeom prst="rect">
              <a:avLst/>
            </a:prstGeom>
            <a:noFill/>
            <a:ln w="9525">
              <a:noFill/>
              <a:miter lim="800000"/>
              <a:headEnd/>
              <a:tailEnd/>
            </a:ln>
          </p:spPr>
          <p:txBody>
            <a:bodyPr wrap="none" lIns="0" tIns="0" rIns="0" bIns="0">
              <a:spAutoFit/>
            </a:bodyPr>
            <a:lstStyle/>
            <a:p>
              <a:r>
                <a:rPr lang="de-DE" sz="800" dirty="0">
                  <a:solidFill>
                    <a:srgbClr val="000000"/>
                  </a:solidFill>
                  <a:latin typeface="Arial" pitchFamily="34" charset="0"/>
                  <a:cs typeface="Arial" pitchFamily="34" charset="0"/>
                </a:rPr>
                <a:t>0</a:t>
              </a:r>
              <a:endParaRPr lang="de-DE" sz="1050" dirty="0">
                <a:latin typeface="Arial" pitchFamily="34" charset="0"/>
                <a:cs typeface="Arial" pitchFamily="34" charset="0"/>
              </a:endParaRPr>
            </a:p>
          </p:txBody>
        </p:sp>
        <p:sp>
          <p:nvSpPr>
            <p:cNvPr id="3150" name="Line 31"/>
            <p:cNvSpPr>
              <a:spLocks noChangeShapeType="1"/>
            </p:cNvSpPr>
            <p:nvPr/>
          </p:nvSpPr>
          <p:spPr bwMode="auto">
            <a:xfrm flipH="1">
              <a:off x="374650" y="5928840"/>
              <a:ext cx="25400" cy="158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151" name="Line 32"/>
            <p:cNvSpPr>
              <a:spLocks noChangeShapeType="1"/>
            </p:cNvSpPr>
            <p:nvPr/>
          </p:nvSpPr>
          <p:spPr bwMode="auto">
            <a:xfrm flipH="1">
              <a:off x="374650" y="5879628"/>
              <a:ext cx="25400" cy="158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152" name="Line 33"/>
            <p:cNvSpPr>
              <a:spLocks noChangeShapeType="1"/>
            </p:cNvSpPr>
            <p:nvPr/>
          </p:nvSpPr>
          <p:spPr bwMode="auto">
            <a:xfrm flipH="1">
              <a:off x="374650" y="5844703"/>
              <a:ext cx="25400" cy="158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153" name="Line 34"/>
            <p:cNvSpPr>
              <a:spLocks noChangeShapeType="1"/>
            </p:cNvSpPr>
            <p:nvPr/>
          </p:nvSpPr>
          <p:spPr bwMode="auto">
            <a:xfrm flipH="1">
              <a:off x="374650" y="5817715"/>
              <a:ext cx="25400" cy="158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154" name="Line 35"/>
            <p:cNvSpPr>
              <a:spLocks noChangeShapeType="1"/>
            </p:cNvSpPr>
            <p:nvPr/>
          </p:nvSpPr>
          <p:spPr bwMode="auto">
            <a:xfrm flipH="1">
              <a:off x="374650" y="5795490"/>
              <a:ext cx="25400" cy="158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155" name="Line 36"/>
            <p:cNvSpPr>
              <a:spLocks noChangeShapeType="1"/>
            </p:cNvSpPr>
            <p:nvPr/>
          </p:nvSpPr>
          <p:spPr bwMode="auto">
            <a:xfrm flipH="1">
              <a:off x="374650" y="5776440"/>
              <a:ext cx="25400" cy="158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156" name="Line 37"/>
            <p:cNvSpPr>
              <a:spLocks noChangeShapeType="1"/>
            </p:cNvSpPr>
            <p:nvPr/>
          </p:nvSpPr>
          <p:spPr bwMode="auto">
            <a:xfrm flipH="1">
              <a:off x="374650" y="5760565"/>
              <a:ext cx="25400" cy="158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157" name="Line 38"/>
            <p:cNvSpPr>
              <a:spLocks noChangeShapeType="1"/>
            </p:cNvSpPr>
            <p:nvPr/>
          </p:nvSpPr>
          <p:spPr bwMode="auto">
            <a:xfrm flipH="1">
              <a:off x="374650" y="5746278"/>
              <a:ext cx="25400" cy="158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158" name="Line 39"/>
            <p:cNvSpPr>
              <a:spLocks noChangeShapeType="1"/>
            </p:cNvSpPr>
            <p:nvPr/>
          </p:nvSpPr>
          <p:spPr bwMode="auto">
            <a:xfrm flipH="1">
              <a:off x="355600" y="5733578"/>
              <a:ext cx="44450" cy="158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159" name="Rectangle 40"/>
            <p:cNvSpPr>
              <a:spLocks noChangeArrowheads="1"/>
            </p:cNvSpPr>
            <p:nvPr/>
          </p:nvSpPr>
          <p:spPr bwMode="auto">
            <a:xfrm>
              <a:off x="250905" y="5654204"/>
              <a:ext cx="79065" cy="167062"/>
            </a:xfrm>
            <a:prstGeom prst="rect">
              <a:avLst/>
            </a:prstGeom>
            <a:noFill/>
            <a:ln w="9525">
              <a:noFill/>
              <a:miter lim="800000"/>
              <a:headEnd/>
              <a:tailEnd/>
            </a:ln>
          </p:spPr>
          <p:txBody>
            <a:bodyPr wrap="none" lIns="0" tIns="0" rIns="0" bIns="0">
              <a:spAutoFit/>
            </a:bodyPr>
            <a:lstStyle/>
            <a:p>
              <a:r>
                <a:rPr lang="de-DE" sz="800">
                  <a:solidFill>
                    <a:srgbClr val="000000"/>
                  </a:solidFill>
                  <a:latin typeface="Arial" pitchFamily="34" charset="0"/>
                  <a:cs typeface="Arial" pitchFamily="34" charset="0"/>
                </a:rPr>
                <a:t>1</a:t>
              </a:r>
              <a:endParaRPr lang="de-DE" sz="1050">
                <a:latin typeface="Arial" pitchFamily="34" charset="0"/>
                <a:cs typeface="Arial" pitchFamily="34" charset="0"/>
              </a:endParaRPr>
            </a:p>
          </p:txBody>
        </p:sp>
        <p:sp>
          <p:nvSpPr>
            <p:cNvPr id="3160" name="Line 41"/>
            <p:cNvSpPr>
              <a:spLocks noChangeShapeType="1"/>
            </p:cNvSpPr>
            <p:nvPr/>
          </p:nvSpPr>
          <p:spPr bwMode="auto">
            <a:xfrm flipH="1">
              <a:off x="374650" y="5649440"/>
              <a:ext cx="25400" cy="158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161" name="Line 42"/>
            <p:cNvSpPr>
              <a:spLocks noChangeShapeType="1"/>
            </p:cNvSpPr>
            <p:nvPr/>
          </p:nvSpPr>
          <p:spPr bwMode="auto">
            <a:xfrm flipH="1">
              <a:off x="374650" y="5600228"/>
              <a:ext cx="25400" cy="158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162" name="Line 43"/>
            <p:cNvSpPr>
              <a:spLocks noChangeShapeType="1"/>
            </p:cNvSpPr>
            <p:nvPr/>
          </p:nvSpPr>
          <p:spPr bwMode="auto">
            <a:xfrm flipH="1">
              <a:off x="374650" y="5565303"/>
              <a:ext cx="25400" cy="158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163" name="Line 44"/>
            <p:cNvSpPr>
              <a:spLocks noChangeShapeType="1"/>
            </p:cNvSpPr>
            <p:nvPr/>
          </p:nvSpPr>
          <p:spPr bwMode="auto">
            <a:xfrm flipH="1">
              <a:off x="374650" y="5538315"/>
              <a:ext cx="25400" cy="158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164" name="Line 45"/>
            <p:cNvSpPr>
              <a:spLocks noChangeShapeType="1"/>
            </p:cNvSpPr>
            <p:nvPr/>
          </p:nvSpPr>
          <p:spPr bwMode="auto">
            <a:xfrm flipH="1">
              <a:off x="374650" y="5516090"/>
              <a:ext cx="25400" cy="158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165" name="Line 46"/>
            <p:cNvSpPr>
              <a:spLocks noChangeShapeType="1"/>
            </p:cNvSpPr>
            <p:nvPr/>
          </p:nvSpPr>
          <p:spPr bwMode="auto">
            <a:xfrm flipH="1">
              <a:off x="374650" y="5497040"/>
              <a:ext cx="25400" cy="158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166" name="Line 47"/>
            <p:cNvSpPr>
              <a:spLocks noChangeShapeType="1"/>
            </p:cNvSpPr>
            <p:nvPr/>
          </p:nvSpPr>
          <p:spPr bwMode="auto">
            <a:xfrm flipH="1">
              <a:off x="374650" y="5479578"/>
              <a:ext cx="25400" cy="158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167" name="Line 48"/>
            <p:cNvSpPr>
              <a:spLocks noChangeShapeType="1"/>
            </p:cNvSpPr>
            <p:nvPr/>
          </p:nvSpPr>
          <p:spPr bwMode="auto">
            <a:xfrm flipH="1">
              <a:off x="374650" y="5466878"/>
              <a:ext cx="25400" cy="158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168" name="Line 49"/>
            <p:cNvSpPr>
              <a:spLocks noChangeShapeType="1"/>
            </p:cNvSpPr>
            <p:nvPr/>
          </p:nvSpPr>
          <p:spPr bwMode="auto">
            <a:xfrm flipH="1">
              <a:off x="355600" y="5452590"/>
              <a:ext cx="44450" cy="158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169" name="Rectangle 50"/>
            <p:cNvSpPr>
              <a:spLocks noChangeArrowheads="1"/>
            </p:cNvSpPr>
            <p:nvPr/>
          </p:nvSpPr>
          <p:spPr bwMode="auto">
            <a:xfrm>
              <a:off x="250905" y="5373215"/>
              <a:ext cx="79065" cy="167062"/>
            </a:xfrm>
            <a:prstGeom prst="rect">
              <a:avLst/>
            </a:prstGeom>
            <a:noFill/>
            <a:ln w="9525">
              <a:noFill/>
              <a:miter lim="800000"/>
              <a:headEnd/>
              <a:tailEnd/>
            </a:ln>
          </p:spPr>
          <p:txBody>
            <a:bodyPr wrap="none" lIns="0" tIns="0" rIns="0" bIns="0">
              <a:spAutoFit/>
            </a:bodyPr>
            <a:lstStyle/>
            <a:p>
              <a:r>
                <a:rPr lang="de-DE" sz="800">
                  <a:solidFill>
                    <a:srgbClr val="000000"/>
                  </a:solidFill>
                  <a:latin typeface="Arial" pitchFamily="34" charset="0"/>
                  <a:cs typeface="Arial" pitchFamily="34" charset="0"/>
                </a:rPr>
                <a:t>2</a:t>
              </a:r>
              <a:endParaRPr lang="de-DE" sz="1050">
                <a:latin typeface="Arial" pitchFamily="34" charset="0"/>
                <a:cs typeface="Arial" pitchFamily="34" charset="0"/>
              </a:endParaRPr>
            </a:p>
          </p:txBody>
        </p:sp>
        <p:sp>
          <p:nvSpPr>
            <p:cNvPr id="3170" name="Line 51"/>
            <p:cNvSpPr>
              <a:spLocks noChangeShapeType="1"/>
            </p:cNvSpPr>
            <p:nvPr/>
          </p:nvSpPr>
          <p:spPr bwMode="auto">
            <a:xfrm flipH="1">
              <a:off x="374650" y="5368453"/>
              <a:ext cx="25400" cy="158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171" name="Line 52"/>
            <p:cNvSpPr>
              <a:spLocks noChangeShapeType="1"/>
            </p:cNvSpPr>
            <p:nvPr/>
          </p:nvSpPr>
          <p:spPr bwMode="auto">
            <a:xfrm flipH="1">
              <a:off x="374650" y="5319240"/>
              <a:ext cx="25400" cy="158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172" name="Line 53"/>
            <p:cNvSpPr>
              <a:spLocks noChangeShapeType="1"/>
            </p:cNvSpPr>
            <p:nvPr/>
          </p:nvSpPr>
          <p:spPr bwMode="auto">
            <a:xfrm flipH="1">
              <a:off x="374650" y="5284315"/>
              <a:ext cx="25400" cy="158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173" name="Line 54"/>
            <p:cNvSpPr>
              <a:spLocks noChangeShapeType="1"/>
            </p:cNvSpPr>
            <p:nvPr/>
          </p:nvSpPr>
          <p:spPr bwMode="auto">
            <a:xfrm flipH="1">
              <a:off x="374650" y="5257328"/>
              <a:ext cx="25400" cy="158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174" name="Line 55"/>
            <p:cNvSpPr>
              <a:spLocks noChangeShapeType="1"/>
            </p:cNvSpPr>
            <p:nvPr/>
          </p:nvSpPr>
          <p:spPr bwMode="auto">
            <a:xfrm flipH="1">
              <a:off x="374650" y="5235103"/>
              <a:ext cx="25400" cy="158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175" name="Line 56"/>
            <p:cNvSpPr>
              <a:spLocks noChangeShapeType="1"/>
            </p:cNvSpPr>
            <p:nvPr/>
          </p:nvSpPr>
          <p:spPr bwMode="auto">
            <a:xfrm flipH="1">
              <a:off x="374650" y="5216053"/>
              <a:ext cx="25400" cy="158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176" name="Line 57"/>
            <p:cNvSpPr>
              <a:spLocks noChangeShapeType="1"/>
            </p:cNvSpPr>
            <p:nvPr/>
          </p:nvSpPr>
          <p:spPr bwMode="auto">
            <a:xfrm flipH="1">
              <a:off x="374650" y="5198590"/>
              <a:ext cx="25400" cy="158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177" name="Line 58"/>
            <p:cNvSpPr>
              <a:spLocks noChangeShapeType="1"/>
            </p:cNvSpPr>
            <p:nvPr/>
          </p:nvSpPr>
          <p:spPr bwMode="auto">
            <a:xfrm flipH="1">
              <a:off x="374650" y="5185890"/>
              <a:ext cx="25400" cy="158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178" name="Line 59"/>
            <p:cNvSpPr>
              <a:spLocks noChangeShapeType="1"/>
            </p:cNvSpPr>
            <p:nvPr/>
          </p:nvSpPr>
          <p:spPr bwMode="auto">
            <a:xfrm flipH="1">
              <a:off x="355600" y="5173190"/>
              <a:ext cx="44450" cy="158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179" name="Rectangle 60"/>
            <p:cNvSpPr>
              <a:spLocks noChangeArrowheads="1"/>
            </p:cNvSpPr>
            <p:nvPr/>
          </p:nvSpPr>
          <p:spPr bwMode="auto">
            <a:xfrm>
              <a:off x="250905" y="5092227"/>
              <a:ext cx="79065" cy="167062"/>
            </a:xfrm>
            <a:prstGeom prst="rect">
              <a:avLst/>
            </a:prstGeom>
            <a:noFill/>
            <a:ln w="9525">
              <a:noFill/>
              <a:miter lim="800000"/>
              <a:headEnd/>
              <a:tailEnd/>
            </a:ln>
          </p:spPr>
          <p:txBody>
            <a:bodyPr wrap="none" lIns="0" tIns="0" rIns="0" bIns="0">
              <a:spAutoFit/>
            </a:bodyPr>
            <a:lstStyle/>
            <a:p>
              <a:r>
                <a:rPr lang="de-DE" sz="800">
                  <a:solidFill>
                    <a:srgbClr val="000000"/>
                  </a:solidFill>
                  <a:latin typeface="Arial" pitchFamily="34" charset="0"/>
                  <a:cs typeface="Arial" pitchFamily="34" charset="0"/>
                </a:rPr>
                <a:t>3</a:t>
              </a:r>
              <a:endParaRPr lang="de-DE" sz="1050">
                <a:latin typeface="Arial" pitchFamily="34" charset="0"/>
                <a:cs typeface="Arial" pitchFamily="34" charset="0"/>
              </a:endParaRPr>
            </a:p>
          </p:txBody>
        </p:sp>
        <p:sp>
          <p:nvSpPr>
            <p:cNvPr id="3180" name="Line 61"/>
            <p:cNvSpPr>
              <a:spLocks noChangeShapeType="1"/>
            </p:cNvSpPr>
            <p:nvPr/>
          </p:nvSpPr>
          <p:spPr bwMode="auto">
            <a:xfrm flipH="1">
              <a:off x="374650" y="5089053"/>
              <a:ext cx="25400" cy="158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181" name="Line 62"/>
            <p:cNvSpPr>
              <a:spLocks noChangeShapeType="1"/>
            </p:cNvSpPr>
            <p:nvPr/>
          </p:nvSpPr>
          <p:spPr bwMode="auto">
            <a:xfrm flipH="1">
              <a:off x="374650" y="5039840"/>
              <a:ext cx="25400" cy="158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182" name="Line 63"/>
            <p:cNvSpPr>
              <a:spLocks noChangeShapeType="1"/>
            </p:cNvSpPr>
            <p:nvPr/>
          </p:nvSpPr>
          <p:spPr bwMode="auto">
            <a:xfrm flipH="1">
              <a:off x="374650" y="5004915"/>
              <a:ext cx="25400" cy="158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183" name="Line 64"/>
            <p:cNvSpPr>
              <a:spLocks noChangeShapeType="1"/>
            </p:cNvSpPr>
            <p:nvPr/>
          </p:nvSpPr>
          <p:spPr bwMode="auto">
            <a:xfrm flipH="1">
              <a:off x="374650" y="4977928"/>
              <a:ext cx="25400" cy="158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184" name="Line 65"/>
            <p:cNvSpPr>
              <a:spLocks noChangeShapeType="1"/>
            </p:cNvSpPr>
            <p:nvPr/>
          </p:nvSpPr>
          <p:spPr bwMode="auto">
            <a:xfrm flipH="1">
              <a:off x="374650" y="4954115"/>
              <a:ext cx="25400" cy="158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185" name="Line 66"/>
            <p:cNvSpPr>
              <a:spLocks noChangeShapeType="1"/>
            </p:cNvSpPr>
            <p:nvPr/>
          </p:nvSpPr>
          <p:spPr bwMode="auto">
            <a:xfrm flipH="1">
              <a:off x="374650" y="4935065"/>
              <a:ext cx="25400" cy="158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186" name="Line 67"/>
            <p:cNvSpPr>
              <a:spLocks noChangeShapeType="1"/>
            </p:cNvSpPr>
            <p:nvPr/>
          </p:nvSpPr>
          <p:spPr bwMode="auto">
            <a:xfrm flipH="1">
              <a:off x="374650" y="4919190"/>
              <a:ext cx="25400" cy="158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187" name="Line 68"/>
            <p:cNvSpPr>
              <a:spLocks noChangeShapeType="1"/>
            </p:cNvSpPr>
            <p:nvPr/>
          </p:nvSpPr>
          <p:spPr bwMode="auto">
            <a:xfrm flipH="1">
              <a:off x="374650" y="4904903"/>
              <a:ext cx="25400" cy="158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188" name="Line 69"/>
            <p:cNvSpPr>
              <a:spLocks noChangeShapeType="1"/>
            </p:cNvSpPr>
            <p:nvPr/>
          </p:nvSpPr>
          <p:spPr bwMode="auto">
            <a:xfrm flipH="1">
              <a:off x="355600" y="4892203"/>
              <a:ext cx="44450" cy="158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189" name="Rectangle 70"/>
            <p:cNvSpPr>
              <a:spLocks noChangeArrowheads="1"/>
            </p:cNvSpPr>
            <p:nvPr/>
          </p:nvSpPr>
          <p:spPr bwMode="auto">
            <a:xfrm>
              <a:off x="250905" y="4811240"/>
              <a:ext cx="79065" cy="167062"/>
            </a:xfrm>
            <a:prstGeom prst="rect">
              <a:avLst/>
            </a:prstGeom>
            <a:noFill/>
            <a:ln w="9525">
              <a:noFill/>
              <a:miter lim="800000"/>
              <a:headEnd/>
              <a:tailEnd/>
            </a:ln>
          </p:spPr>
          <p:txBody>
            <a:bodyPr wrap="none" lIns="0" tIns="0" rIns="0" bIns="0">
              <a:spAutoFit/>
            </a:bodyPr>
            <a:lstStyle/>
            <a:p>
              <a:r>
                <a:rPr lang="de-DE" sz="800">
                  <a:solidFill>
                    <a:srgbClr val="000000"/>
                  </a:solidFill>
                  <a:latin typeface="Arial" pitchFamily="34" charset="0"/>
                  <a:cs typeface="Arial" pitchFamily="34" charset="0"/>
                </a:rPr>
                <a:t>4</a:t>
              </a:r>
              <a:endParaRPr lang="de-DE" sz="1050">
                <a:latin typeface="Arial" pitchFamily="34" charset="0"/>
                <a:cs typeface="Arial" pitchFamily="34" charset="0"/>
              </a:endParaRPr>
            </a:p>
          </p:txBody>
        </p:sp>
        <p:sp>
          <p:nvSpPr>
            <p:cNvPr id="3190" name="Line 71"/>
            <p:cNvSpPr>
              <a:spLocks noChangeShapeType="1"/>
            </p:cNvSpPr>
            <p:nvPr/>
          </p:nvSpPr>
          <p:spPr bwMode="auto">
            <a:xfrm flipH="1">
              <a:off x="374650" y="4808065"/>
              <a:ext cx="25400" cy="158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191" name="Line 72"/>
            <p:cNvSpPr>
              <a:spLocks noChangeShapeType="1"/>
            </p:cNvSpPr>
            <p:nvPr/>
          </p:nvSpPr>
          <p:spPr bwMode="auto">
            <a:xfrm flipH="1">
              <a:off x="374650" y="4758853"/>
              <a:ext cx="25400" cy="158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192" name="Line 73"/>
            <p:cNvSpPr>
              <a:spLocks noChangeShapeType="1"/>
            </p:cNvSpPr>
            <p:nvPr/>
          </p:nvSpPr>
          <p:spPr bwMode="auto">
            <a:xfrm flipH="1">
              <a:off x="374650" y="4722340"/>
              <a:ext cx="25400" cy="158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193" name="Line 74"/>
            <p:cNvSpPr>
              <a:spLocks noChangeShapeType="1"/>
            </p:cNvSpPr>
            <p:nvPr/>
          </p:nvSpPr>
          <p:spPr bwMode="auto">
            <a:xfrm flipH="1">
              <a:off x="374650" y="4696940"/>
              <a:ext cx="25400" cy="158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194" name="Line 75"/>
            <p:cNvSpPr>
              <a:spLocks noChangeShapeType="1"/>
            </p:cNvSpPr>
            <p:nvPr/>
          </p:nvSpPr>
          <p:spPr bwMode="auto">
            <a:xfrm flipH="1">
              <a:off x="374650" y="4673128"/>
              <a:ext cx="25400" cy="158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195" name="Line 76"/>
            <p:cNvSpPr>
              <a:spLocks noChangeShapeType="1"/>
            </p:cNvSpPr>
            <p:nvPr/>
          </p:nvSpPr>
          <p:spPr bwMode="auto">
            <a:xfrm flipH="1">
              <a:off x="374650" y="4654078"/>
              <a:ext cx="25400" cy="158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196" name="Line 77"/>
            <p:cNvSpPr>
              <a:spLocks noChangeShapeType="1"/>
            </p:cNvSpPr>
            <p:nvPr/>
          </p:nvSpPr>
          <p:spPr bwMode="auto">
            <a:xfrm flipH="1">
              <a:off x="374650" y="4638203"/>
              <a:ext cx="25400" cy="158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197" name="Line 78"/>
            <p:cNvSpPr>
              <a:spLocks noChangeShapeType="1"/>
            </p:cNvSpPr>
            <p:nvPr/>
          </p:nvSpPr>
          <p:spPr bwMode="auto">
            <a:xfrm flipH="1">
              <a:off x="374650" y="4623915"/>
              <a:ext cx="25400" cy="158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198" name="Line 79"/>
            <p:cNvSpPr>
              <a:spLocks noChangeShapeType="1"/>
            </p:cNvSpPr>
            <p:nvPr/>
          </p:nvSpPr>
          <p:spPr bwMode="auto">
            <a:xfrm flipH="1">
              <a:off x="355600" y="4611215"/>
              <a:ext cx="44450" cy="158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199" name="Rectangle 80"/>
            <p:cNvSpPr>
              <a:spLocks noChangeArrowheads="1"/>
            </p:cNvSpPr>
            <p:nvPr/>
          </p:nvSpPr>
          <p:spPr bwMode="auto">
            <a:xfrm>
              <a:off x="250905" y="4531841"/>
              <a:ext cx="79065" cy="167062"/>
            </a:xfrm>
            <a:prstGeom prst="rect">
              <a:avLst/>
            </a:prstGeom>
            <a:noFill/>
            <a:ln w="9525">
              <a:noFill/>
              <a:miter lim="800000"/>
              <a:headEnd/>
              <a:tailEnd/>
            </a:ln>
          </p:spPr>
          <p:txBody>
            <a:bodyPr wrap="none" lIns="0" tIns="0" rIns="0" bIns="0">
              <a:spAutoFit/>
            </a:bodyPr>
            <a:lstStyle/>
            <a:p>
              <a:r>
                <a:rPr lang="de-DE" sz="800" dirty="0">
                  <a:solidFill>
                    <a:srgbClr val="000000"/>
                  </a:solidFill>
                  <a:latin typeface="Arial" pitchFamily="34" charset="0"/>
                  <a:cs typeface="Arial" pitchFamily="34" charset="0"/>
                </a:rPr>
                <a:t>5</a:t>
              </a:r>
              <a:endParaRPr lang="de-DE" sz="1050" dirty="0">
                <a:latin typeface="Arial" pitchFamily="34" charset="0"/>
                <a:cs typeface="Arial" pitchFamily="34" charset="0"/>
              </a:endParaRPr>
            </a:p>
          </p:txBody>
        </p:sp>
        <p:sp>
          <p:nvSpPr>
            <p:cNvPr id="3200" name="Line 81"/>
            <p:cNvSpPr>
              <a:spLocks noChangeShapeType="1"/>
            </p:cNvSpPr>
            <p:nvPr/>
          </p:nvSpPr>
          <p:spPr bwMode="auto">
            <a:xfrm flipH="1">
              <a:off x="374650" y="4528665"/>
              <a:ext cx="25400" cy="158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201" name="Line 82"/>
            <p:cNvSpPr>
              <a:spLocks noChangeShapeType="1"/>
            </p:cNvSpPr>
            <p:nvPr/>
          </p:nvSpPr>
          <p:spPr bwMode="auto">
            <a:xfrm flipH="1">
              <a:off x="374650" y="4479453"/>
              <a:ext cx="25400" cy="158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202" name="Line 83"/>
            <p:cNvSpPr>
              <a:spLocks noChangeShapeType="1"/>
            </p:cNvSpPr>
            <p:nvPr/>
          </p:nvSpPr>
          <p:spPr bwMode="auto">
            <a:xfrm flipH="1">
              <a:off x="374650" y="4442940"/>
              <a:ext cx="25400" cy="158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203" name="Line 84"/>
            <p:cNvSpPr>
              <a:spLocks noChangeShapeType="1"/>
            </p:cNvSpPr>
            <p:nvPr/>
          </p:nvSpPr>
          <p:spPr bwMode="auto">
            <a:xfrm flipH="1">
              <a:off x="374650" y="4415953"/>
              <a:ext cx="25400" cy="158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204" name="Line 85"/>
            <p:cNvSpPr>
              <a:spLocks noChangeShapeType="1"/>
            </p:cNvSpPr>
            <p:nvPr/>
          </p:nvSpPr>
          <p:spPr bwMode="auto">
            <a:xfrm flipH="1">
              <a:off x="374650" y="4393728"/>
              <a:ext cx="25400" cy="158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205" name="Line 86"/>
            <p:cNvSpPr>
              <a:spLocks noChangeShapeType="1"/>
            </p:cNvSpPr>
            <p:nvPr/>
          </p:nvSpPr>
          <p:spPr bwMode="auto">
            <a:xfrm flipH="1">
              <a:off x="374650" y="4374678"/>
              <a:ext cx="25400" cy="158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206" name="Line 87"/>
            <p:cNvSpPr>
              <a:spLocks noChangeShapeType="1"/>
            </p:cNvSpPr>
            <p:nvPr/>
          </p:nvSpPr>
          <p:spPr bwMode="auto">
            <a:xfrm flipH="1">
              <a:off x="374650" y="4358803"/>
              <a:ext cx="25400" cy="158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207" name="Line 88"/>
            <p:cNvSpPr>
              <a:spLocks noChangeShapeType="1"/>
            </p:cNvSpPr>
            <p:nvPr/>
          </p:nvSpPr>
          <p:spPr bwMode="auto">
            <a:xfrm flipH="1">
              <a:off x="374650" y="4344515"/>
              <a:ext cx="25400" cy="158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208" name="Line 89"/>
            <p:cNvSpPr>
              <a:spLocks noChangeShapeType="1"/>
            </p:cNvSpPr>
            <p:nvPr/>
          </p:nvSpPr>
          <p:spPr bwMode="auto">
            <a:xfrm flipH="1">
              <a:off x="355600" y="4330228"/>
              <a:ext cx="44450" cy="158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209" name="Rectangle 90"/>
            <p:cNvSpPr>
              <a:spLocks noChangeArrowheads="1"/>
            </p:cNvSpPr>
            <p:nvPr/>
          </p:nvSpPr>
          <p:spPr bwMode="auto">
            <a:xfrm>
              <a:off x="250905" y="4250854"/>
              <a:ext cx="79065" cy="167062"/>
            </a:xfrm>
            <a:prstGeom prst="rect">
              <a:avLst/>
            </a:prstGeom>
            <a:noFill/>
            <a:ln w="9525">
              <a:noFill/>
              <a:miter lim="800000"/>
              <a:headEnd/>
              <a:tailEnd/>
            </a:ln>
          </p:spPr>
          <p:txBody>
            <a:bodyPr wrap="none" lIns="0" tIns="0" rIns="0" bIns="0">
              <a:spAutoFit/>
            </a:bodyPr>
            <a:lstStyle/>
            <a:p>
              <a:r>
                <a:rPr lang="de-DE" sz="800" dirty="0">
                  <a:solidFill>
                    <a:srgbClr val="000000"/>
                  </a:solidFill>
                  <a:latin typeface="Arial" pitchFamily="34" charset="0"/>
                  <a:cs typeface="Arial" pitchFamily="34" charset="0"/>
                </a:rPr>
                <a:t>6</a:t>
              </a:r>
              <a:endParaRPr lang="de-DE" sz="1050" dirty="0">
                <a:latin typeface="Arial" pitchFamily="34" charset="0"/>
                <a:cs typeface="Arial" pitchFamily="34" charset="0"/>
              </a:endParaRPr>
            </a:p>
          </p:txBody>
        </p:sp>
        <p:sp>
          <p:nvSpPr>
            <p:cNvPr id="3210" name="Line 91"/>
            <p:cNvSpPr>
              <a:spLocks noChangeShapeType="1"/>
            </p:cNvSpPr>
            <p:nvPr/>
          </p:nvSpPr>
          <p:spPr bwMode="auto">
            <a:xfrm flipH="1">
              <a:off x="374650" y="4247678"/>
              <a:ext cx="25400" cy="158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211" name="Line 92"/>
            <p:cNvSpPr>
              <a:spLocks noChangeShapeType="1"/>
            </p:cNvSpPr>
            <p:nvPr/>
          </p:nvSpPr>
          <p:spPr bwMode="auto">
            <a:xfrm flipH="1">
              <a:off x="374650" y="4196878"/>
              <a:ext cx="25400" cy="158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212" name="Line 93"/>
            <p:cNvSpPr>
              <a:spLocks noChangeShapeType="1"/>
            </p:cNvSpPr>
            <p:nvPr/>
          </p:nvSpPr>
          <p:spPr bwMode="auto">
            <a:xfrm flipH="1">
              <a:off x="374650" y="4161953"/>
              <a:ext cx="25400" cy="158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213" name="Line 94"/>
            <p:cNvSpPr>
              <a:spLocks noChangeShapeType="1"/>
            </p:cNvSpPr>
            <p:nvPr/>
          </p:nvSpPr>
          <p:spPr bwMode="auto">
            <a:xfrm flipH="1">
              <a:off x="374650" y="4134965"/>
              <a:ext cx="25400" cy="158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214" name="Line 95"/>
            <p:cNvSpPr>
              <a:spLocks noChangeShapeType="1"/>
            </p:cNvSpPr>
            <p:nvPr/>
          </p:nvSpPr>
          <p:spPr bwMode="auto">
            <a:xfrm flipH="1">
              <a:off x="374650" y="4112740"/>
              <a:ext cx="25400" cy="158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215" name="Line 96"/>
            <p:cNvSpPr>
              <a:spLocks noChangeShapeType="1"/>
            </p:cNvSpPr>
            <p:nvPr/>
          </p:nvSpPr>
          <p:spPr bwMode="auto">
            <a:xfrm flipH="1">
              <a:off x="374650" y="4093690"/>
              <a:ext cx="25400" cy="158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216" name="Line 97"/>
            <p:cNvSpPr>
              <a:spLocks noChangeShapeType="1"/>
            </p:cNvSpPr>
            <p:nvPr/>
          </p:nvSpPr>
          <p:spPr bwMode="auto">
            <a:xfrm flipH="1">
              <a:off x="374650" y="4077815"/>
              <a:ext cx="25400" cy="158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217" name="Line 98"/>
            <p:cNvSpPr>
              <a:spLocks noChangeShapeType="1"/>
            </p:cNvSpPr>
            <p:nvPr/>
          </p:nvSpPr>
          <p:spPr bwMode="auto">
            <a:xfrm flipH="1">
              <a:off x="374650" y="4063528"/>
              <a:ext cx="25400" cy="158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218" name="Line 99"/>
            <p:cNvSpPr>
              <a:spLocks noChangeShapeType="1"/>
            </p:cNvSpPr>
            <p:nvPr/>
          </p:nvSpPr>
          <p:spPr bwMode="auto">
            <a:xfrm flipH="1">
              <a:off x="355600" y="4050828"/>
              <a:ext cx="44450" cy="1588"/>
            </a:xfrm>
            <a:prstGeom prst="line">
              <a:avLst/>
            </a:prstGeom>
            <a:noFill/>
            <a:ln w="22225">
              <a:solidFill>
                <a:srgbClr val="000000"/>
              </a:solidFill>
              <a:round/>
              <a:headEnd/>
              <a:tailEnd/>
            </a:ln>
          </p:spPr>
          <p:txBody>
            <a:bodyPr/>
            <a:lstStyle/>
            <a:p>
              <a:endParaRPr lang="de-DE">
                <a:latin typeface="Arial" pitchFamily="34" charset="0"/>
                <a:cs typeface="Arial" pitchFamily="34" charset="0"/>
              </a:endParaRPr>
            </a:p>
          </p:txBody>
        </p:sp>
        <p:sp>
          <p:nvSpPr>
            <p:cNvPr id="3219" name="Rectangle 100"/>
            <p:cNvSpPr>
              <a:spLocks noChangeArrowheads="1"/>
            </p:cNvSpPr>
            <p:nvPr/>
          </p:nvSpPr>
          <p:spPr bwMode="auto">
            <a:xfrm>
              <a:off x="250905" y="3971453"/>
              <a:ext cx="79065" cy="167062"/>
            </a:xfrm>
            <a:prstGeom prst="rect">
              <a:avLst/>
            </a:prstGeom>
            <a:noFill/>
            <a:ln w="9525">
              <a:noFill/>
              <a:miter lim="800000"/>
              <a:headEnd/>
              <a:tailEnd/>
            </a:ln>
          </p:spPr>
          <p:txBody>
            <a:bodyPr wrap="none" lIns="0" tIns="0" rIns="0" bIns="0">
              <a:spAutoFit/>
            </a:bodyPr>
            <a:lstStyle/>
            <a:p>
              <a:r>
                <a:rPr lang="de-DE" sz="800">
                  <a:solidFill>
                    <a:srgbClr val="000000"/>
                  </a:solidFill>
                  <a:latin typeface="Arial" pitchFamily="34" charset="0"/>
                  <a:cs typeface="Arial" pitchFamily="34" charset="0"/>
                </a:rPr>
                <a:t>7</a:t>
              </a:r>
              <a:endParaRPr lang="de-DE" sz="1050">
                <a:latin typeface="Arial" pitchFamily="34" charset="0"/>
                <a:cs typeface="Arial" pitchFamily="34" charset="0"/>
              </a:endParaRPr>
            </a:p>
          </p:txBody>
        </p:sp>
        <p:sp>
          <p:nvSpPr>
            <p:cNvPr id="3220" name="Rectangle 101"/>
            <p:cNvSpPr>
              <a:spLocks noChangeArrowheads="1"/>
            </p:cNvSpPr>
            <p:nvPr/>
          </p:nvSpPr>
          <p:spPr bwMode="auto">
            <a:xfrm>
              <a:off x="654050" y="4674715"/>
              <a:ext cx="61913" cy="60325"/>
            </a:xfrm>
            <a:prstGeom prst="rect">
              <a:avLst/>
            </a:prstGeom>
            <a:solidFill>
              <a:srgbClr val="000000"/>
            </a:solidFill>
            <a:ln w="1588">
              <a:solidFill>
                <a:srgbClr val="000000"/>
              </a:solidFill>
              <a:miter lim="800000"/>
              <a:headEnd/>
              <a:tailEnd/>
            </a:ln>
          </p:spPr>
          <p:txBody>
            <a:bodyPr/>
            <a:lstStyle/>
            <a:p>
              <a:endParaRPr lang="de-DE" sz="1600">
                <a:latin typeface="Arial" pitchFamily="34" charset="0"/>
                <a:cs typeface="Arial" pitchFamily="34" charset="0"/>
              </a:endParaRPr>
            </a:p>
          </p:txBody>
        </p:sp>
        <p:sp>
          <p:nvSpPr>
            <p:cNvPr id="3221" name="Rectangle 102"/>
            <p:cNvSpPr>
              <a:spLocks noChangeArrowheads="1"/>
            </p:cNvSpPr>
            <p:nvPr/>
          </p:nvSpPr>
          <p:spPr bwMode="auto">
            <a:xfrm>
              <a:off x="568325" y="5092228"/>
              <a:ext cx="60325" cy="61913"/>
            </a:xfrm>
            <a:prstGeom prst="rect">
              <a:avLst/>
            </a:prstGeom>
            <a:solidFill>
              <a:srgbClr val="000000"/>
            </a:solidFill>
            <a:ln w="1588">
              <a:solidFill>
                <a:srgbClr val="000000"/>
              </a:solidFill>
              <a:miter lim="800000"/>
              <a:headEnd/>
              <a:tailEnd/>
            </a:ln>
          </p:spPr>
          <p:txBody>
            <a:bodyPr/>
            <a:lstStyle/>
            <a:p>
              <a:endParaRPr lang="de-DE" sz="1600">
                <a:latin typeface="Arial" pitchFamily="34" charset="0"/>
                <a:cs typeface="Arial" pitchFamily="34" charset="0"/>
              </a:endParaRPr>
            </a:p>
          </p:txBody>
        </p:sp>
        <p:sp>
          <p:nvSpPr>
            <p:cNvPr id="3222" name="Rectangle 103"/>
            <p:cNvSpPr>
              <a:spLocks noChangeArrowheads="1"/>
            </p:cNvSpPr>
            <p:nvPr/>
          </p:nvSpPr>
          <p:spPr bwMode="auto">
            <a:xfrm>
              <a:off x="568325" y="4822353"/>
              <a:ext cx="60325" cy="61913"/>
            </a:xfrm>
            <a:prstGeom prst="rect">
              <a:avLst/>
            </a:prstGeom>
            <a:solidFill>
              <a:srgbClr val="000000"/>
            </a:solidFill>
            <a:ln w="1588">
              <a:solidFill>
                <a:srgbClr val="000000"/>
              </a:solidFill>
              <a:miter lim="800000"/>
              <a:headEnd/>
              <a:tailEnd/>
            </a:ln>
          </p:spPr>
          <p:txBody>
            <a:bodyPr/>
            <a:lstStyle/>
            <a:p>
              <a:endParaRPr lang="de-DE" sz="1600">
                <a:latin typeface="Arial" pitchFamily="34" charset="0"/>
                <a:cs typeface="Arial" pitchFamily="34" charset="0"/>
              </a:endParaRPr>
            </a:p>
          </p:txBody>
        </p:sp>
        <p:sp>
          <p:nvSpPr>
            <p:cNvPr id="3223" name="Rectangle 104"/>
            <p:cNvSpPr>
              <a:spLocks noChangeArrowheads="1"/>
            </p:cNvSpPr>
            <p:nvPr/>
          </p:nvSpPr>
          <p:spPr bwMode="auto">
            <a:xfrm>
              <a:off x="482600" y="4665190"/>
              <a:ext cx="60325" cy="60325"/>
            </a:xfrm>
            <a:prstGeom prst="rect">
              <a:avLst/>
            </a:prstGeom>
            <a:solidFill>
              <a:srgbClr val="000000"/>
            </a:solidFill>
            <a:ln w="1588">
              <a:solidFill>
                <a:srgbClr val="000000"/>
              </a:solidFill>
              <a:miter lim="800000"/>
              <a:headEnd/>
              <a:tailEnd/>
            </a:ln>
          </p:spPr>
          <p:txBody>
            <a:bodyPr/>
            <a:lstStyle/>
            <a:p>
              <a:endParaRPr lang="de-DE" sz="1600">
                <a:latin typeface="Arial" pitchFamily="34" charset="0"/>
                <a:cs typeface="Arial" pitchFamily="34" charset="0"/>
              </a:endParaRPr>
            </a:p>
          </p:txBody>
        </p:sp>
        <p:sp>
          <p:nvSpPr>
            <p:cNvPr id="3224" name="Rectangle 105"/>
            <p:cNvSpPr>
              <a:spLocks noChangeArrowheads="1"/>
            </p:cNvSpPr>
            <p:nvPr/>
          </p:nvSpPr>
          <p:spPr bwMode="auto">
            <a:xfrm>
              <a:off x="568325" y="4677890"/>
              <a:ext cx="60325" cy="60325"/>
            </a:xfrm>
            <a:prstGeom prst="rect">
              <a:avLst/>
            </a:prstGeom>
            <a:solidFill>
              <a:srgbClr val="000000"/>
            </a:solidFill>
            <a:ln w="1588">
              <a:solidFill>
                <a:srgbClr val="000000"/>
              </a:solidFill>
              <a:miter lim="800000"/>
              <a:headEnd/>
              <a:tailEnd/>
            </a:ln>
          </p:spPr>
          <p:txBody>
            <a:bodyPr/>
            <a:lstStyle/>
            <a:p>
              <a:endParaRPr lang="de-DE" sz="1600">
                <a:latin typeface="Arial" pitchFamily="34" charset="0"/>
                <a:cs typeface="Arial" pitchFamily="34" charset="0"/>
              </a:endParaRPr>
            </a:p>
          </p:txBody>
        </p:sp>
        <p:sp>
          <p:nvSpPr>
            <p:cNvPr id="3225" name="Line 106"/>
            <p:cNvSpPr>
              <a:spLocks noChangeShapeType="1"/>
            </p:cNvSpPr>
            <p:nvPr/>
          </p:nvSpPr>
          <p:spPr bwMode="auto">
            <a:xfrm>
              <a:off x="466725" y="4752503"/>
              <a:ext cx="263525" cy="1588"/>
            </a:xfrm>
            <a:prstGeom prst="line">
              <a:avLst/>
            </a:prstGeom>
            <a:noFill/>
            <a:ln w="15875">
              <a:solidFill>
                <a:srgbClr val="000000"/>
              </a:solidFill>
              <a:round/>
              <a:headEnd/>
              <a:tailEnd/>
            </a:ln>
          </p:spPr>
          <p:txBody>
            <a:bodyPr/>
            <a:lstStyle/>
            <a:p>
              <a:endParaRPr lang="de-DE">
                <a:latin typeface="Arial" pitchFamily="34" charset="0"/>
                <a:cs typeface="Arial" pitchFamily="34" charset="0"/>
              </a:endParaRPr>
            </a:p>
          </p:txBody>
        </p:sp>
        <p:sp>
          <p:nvSpPr>
            <p:cNvPr id="3226" name="Oval 107"/>
            <p:cNvSpPr>
              <a:spLocks noChangeArrowheads="1"/>
            </p:cNvSpPr>
            <p:nvPr/>
          </p:nvSpPr>
          <p:spPr bwMode="auto">
            <a:xfrm>
              <a:off x="958850" y="5974878"/>
              <a:ext cx="76200" cy="76200"/>
            </a:xfrm>
            <a:prstGeom prst="ellipse">
              <a:avLst/>
            </a:prstGeom>
            <a:noFill/>
            <a:ln w="15875">
              <a:solidFill>
                <a:srgbClr val="000000"/>
              </a:solidFill>
              <a:round/>
              <a:headEnd/>
              <a:tailEnd/>
            </a:ln>
          </p:spPr>
          <p:txBody>
            <a:bodyPr/>
            <a:lstStyle/>
            <a:p>
              <a:endParaRPr lang="de-DE" sz="1600">
                <a:latin typeface="Arial" pitchFamily="34" charset="0"/>
                <a:cs typeface="Arial" pitchFamily="34" charset="0"/>
              </a:endParaRPr>
            </a:p>
          </p:txBody>
        </p:sp>
        <p:sp>
          <p:nvSpPr>
            <p:cNvPr id="3227" name="Oval 108"/>
            <p:cNvSpPr>
              <a:spLocks noChangeArrowheads="1"/>
            </p:cNvSpPr>
            <p:nvPr/>
          </p:nvSpPr>
          <p:spPr bwMode="auto">
            <a:xfrm>
              <a:off x="903287" y="4574703"/>
              <a:ext cx="74613" cy="76200"/>
            </a:xfrm>
            <a:prstGeom prst="ellipse">
              <a:avLst/>
            </a:prstGeom>
            <a:noFill/>
            <a:ln w="15875">
              <a:solidFill>
                <a:srgbClr val="000000"/>
              </a:solidFill>
              <a:round/>
              <a:headEnd/>
              <a:tailEnd/>
            </a:ln>
          </p:spPr>
          <p:txBody>
            <a:bodyPr/>
            <a:lstStyle/>
            <a:p>
              <a:endParaRPr lang="de-DE" sz="1600">
                <a:latin typeface="Arial" pitchFamily="34" charset="0"/>
                <a:cs typeface="Arial" pitchFamily="34" charset="0"/>
              </a:endParaRPr>
            </a:p>
          </p:txBody>
        </p:sp>
        <p:sp>
          <p:nvSpPr>
            <p:cNvPr id="3228" name="Oval 109"/>
            <p:cNvSpPr>
              <a:spLocks noChangeArrowheads="1"/>
            </p:cNvSpPr>
            <p:nvPr/>
          </p:nvSpPr>
          <p:spPr bwMode="auto">
            <a:xfrm>
              <a:off x="927100" y="4609628"/>
              <a:ext cx="76200" cy="76200"/>
            </a:xfrm>
            <a:prstGeom prst="ellipse">
              <a:avLst/>
            </a:prstGeom>
            <a:noFill/>
            <a:ln w="15875">
              <a:solidFill>
                <a:srgbClr val="000000"/>
              </a:solidFill>
              <a:round/>
              <a:headEnd/>
              <a:tailEnd/>
            </a:ln>
          </p:spPr>
          <p:txBody>
            <a:bodyPr/>
            <a:lstStyle/>
            <a:p>
              <a:endParaRPr lang="de-DE" sz="1600">
                <a:latin typeface="Arial" pitchFamily="34" charset="0"/>
                <a:cs typeface="Arial" pitchFamily="34" charset="0"/>
              </a:endParaRPr>
            </a:p>
          </p:txBody>
        </p:sp>
        <p:sp>
          <p:nvSpPr>
            <p:cNvPr id="3229" name="Oval 110"/>
            <p:cNvSpPr>
              <a:spLocks noChangeArrowheads="1"/>
            </p:cNvSpPr>
            <p:nvPr/>
          </p:nvSpPr>
          <p:spPr bwMode="auto">
            <a:xfrm>
              <a:off x="1016000" y="4577878"/>
              <a:ext cx="76200" cy="76200"/>
            </a:xfrm>
            <a:prstGeom prst="ellipse">
              <a:avLst/>
            </a:prstGeom>
            <a:noFill/>
            <a:ln w="15875">
              <a:solidFill>
                <a:srgbClr val="000000"/>
              </a:solidFill>
              <a:round/>
              <a:headEnd/>
              <a:tailEnd/>
            </a:ln>
          </p:spPr>
          <p:txBody>
            <a:bodyPr/>
            <a:lstStyle/>
            <a:p>
              <a:endParaRPr lang="de-DE" sz="1600">
                <a:latin typeface="Arial" pitchFamily="34" charset="0"/>
                <a:cs typeface="Arial" pitchFamily="34" charset="0"/>
              </a:endParaRPr>
            </a:p>
          </p:txBody>
        </p:sp>
        <p:sp>
          <p:nvSpPr>
            <p:cNvPr id="3230" name="Oval 111"/>
            <p:cNvSpPr>
              <a:spLocks noChangeArrowheads="1"/>
            </p:cNvSpPr>
            <p:nvPr/>
          </p:nvSpPr>
          <p:spPr bwMode="auto">
            <a:xfrm>
              <a:off x="992187" y="4638203"/>
              <a:ext cx="76200" cy="76200"/>
            </a:xfrm>
            <a:prstGeom prst="ellipse">
              <a:avLst/>
            </a:prstGeom>
            <a:noFill/>
            <a:ln w="15875">
              <a:solidFill>
                <a:srgbClr val="000000"/>
              </a:solidFill>
              <a:round/>
              <a:headEnd/>
              <a:tailEnd/>
            </a:ln>
          </p:spPr>
          <p:txBody>
            <a:bodyPr/>
            <a:lstStyle/>
            <a:p>
              <a:endParaRPr lang="de-DE" sz="1600">
                <a:latin typeface="Arial" pitchFamily="34" charset="0"/>
                <a:cs typeface="Arial" pitchFamily="34" charset="0"/>
              </a:endParaRPr>
            </a:p>
          </p:txBody>
        </p:sp>
        <p:sp>
          <p:nvSpPr>
            <p:cNvPr id="3231" name="Line 112"/>
            <p:cNvSpPr>
              <a:spLocks noChangeShapeType="1"/>
            </p:cNvSpPr>
            <p:nvPr/>
          </p:nvSpPr>
          <p:spPr bwMode="auto">
            <a:xfrm>
              <a:off x="865187" y="4662015"/>
              <a:ext cx="263525" cy="1588"/>
            </a:xfrm>
            <a:prstGeom prst="line">
              <a:avLst/>
            </a:prstGeom>
            <a:noFill/>
            <a:ln w="15875">
              <a:solidFill>
                <a:srgbClr val="000000"/>
              </a:solidFill>
              <a:round/>
              <a:headEnd/>
              <a:tailEnd/>
            </a:ln>
          </p:spPr>
          <p:txBody>
            <a:bodyPr/>
            <a:lstStyle/>
            <a:p>
              <a:endParaRPr lang="de-DE">
                <a:latin typeface="Arial" pitchFamily="34" charset="0"/>
                <a:cs typeface="Arial" pitchFamily="34" charset="0"/>
              </a:endParaRPr>
            </a:p>
          </p:txBody>
        </p:sp>
        <p:sp>
          <p:nvSpPr>
            <p:cNvPr id="3232" name="Freeform 113"/>
            <p:cNvSpPr>
              <a:spLocks/>
            </p:cNvSpPr>
            <p:nvPr/>
          </p:nvSpPr>
          <p:spPr bwMode="auto">
            <a:xfrm>
              <a:off x="1331912" y="4822353"/>
              <a:ext cx="61913" cy="61913"/>
            </a:xfrm>
            <a:custGeom>
              <a:avLst/>
              <a:gdLst>
                <a:gd name="T0" fmla="*/ 0 w 39"/>
                <a:gd name="T1" fmla="*/ 98287668 h 39"/>
                <a:gd name="T2" fmla="*/ 98287668 w 39"/>
                <a:gd name="T3" fmla="*/ 98287668 h 39"/>
                <a:gd name="T4" fmla="*/ 50403525 w 39"/>
                <a:gd name="T5" fmla="*/ 0 h 39"/>
                <a:gd name="T6" fmla="*/ 0 w 39"/>
                <a:gd name="T7" fmla="*/ 98287668 h 39"/>
                <a:gd name="T8" fmla="*/ 0 60000 65536"/>
                <a:gd name="T9" fmla="*/ 0 60000 65536"/>
                <a:gd name="T10" fmla="*/ 0 60000 65536"/>
                <a:gd name="T11" fmla="*/ 0 60000 65536"/>
                <a:gd name="T12" fmla="*/ 0 w 39"/>
                <a:gd name="T13" fmla="*/ 0 h 39"/>
                <a:gd name="T14" fmla="*/ 39 w 39"/>
                <a:gd name="T15" fmla="*/ 39 h 39"/>
              </a:gdLst>
              <a:ahLst/>
              <a:cxnLst>
                <a:cxn ang="T8">
                  <a:pos x="T0" y="T1"/>
                </a:cxn>
                <a:cxn ang="T9">
                  <a:pos x="T2" y="T3"/>
                </a:cxn>
                <a:cxn ang="T10">
                  <a:pos x="T4" y="T5"/>
                </a:cxn>
                <a:cxn ang="T11">
                  <a:pos x="T6" y="T7"/>
                </a:cxn>
              </a:cxnLst>
              <a:rect l="T12" t="T13" r="T14" b="T15"/>
              <a:pathLst>
                <a:path w="39" h="39">
                  <a:moveTo>
                    <a:pt x="0" y="39"/>
                  </a:moveTo>
                  <a:lnTo>
                    <a:pt x="39" y="39"/>
                  </a:lnTo>
                  <a:lnTo>
                    <a:pt x="20" y="0"/>
                  </a:lnTo>
                  <a:lnTo>
                    <a:pt x="0" y="39"/>
                  </a:lnTo>
                  <a:close/>
                </a:path>
              </a:pathLst>
            </a:custGeom>
            <a:solidFill>
              <a:srgbClr val="808080"/>
            </a:solidFill>
            <a:ln w="1588">
              <a:solidFill>
                <a:srgbClr val="808080"/>
              </a:solidFill>
              <a:prstDash val="solid"/>
              <a:round/>
              <a:headEnd/>
              <a:tailEnd/>
            </a:ln>
          </p:spPr>
          <p:txBody>
            <a:bodyPr/>
            <a:lstStyle/>
            <a:p>
              <a:endParaRPr lang="de-DE">
                <a:latin typeface="Arial" pitchFamily="34" charset="0"/>
                <a:cs typeface="Arial" pitchFamily="34" charset="0"/>
              </a:endParaRPr>
            </a:p>
          </p:txBody>
        </p:sp>
        <p:sp>
          <p:nvSpPr>
            <p:cNvPr id="3233" name="Freeform 114"/>
            <p:cNvSpPr>
              <a:spLocks/>
            </p:cNvSpPr>
            <p:nvPr/>
          </p:nvSpPr>
          <p:spPr bwMode="auto">
            <a:xfrm>
              <a:off x="1365250" y="4712815"/>
              <a:ext cx="60325" cy="60325"/>
            </a:xfrm>
            <a:custGeom>
              <a:avLst/>
              <a:gdLst>
                <a:gd name="T0" fmla="*/ 0 w 38"/>
                <a:gd name="T1" fmla="*/ 95765924 h 38"/>
                <a:gd name="T2" fmla="*/ 95765924 w 38"/>
                <a:gd name="T3" fmla="*/ 95765924 h 38"/>
                <a:gd name="T4" fmla="*/ 47883756 w 38"/>
                <a:gd name="T5" fmla="*/ 0 h 38"/>
                <a:gd name="T6" fmla="*/ 0 w 38"/>
                <a:gd name="T7" fmla="*/ 95765924 h 38"/>
                <a:gd name="T8" fmla="*/ 0 60000 65536"/>
                <a:gd name="T9" fmla="*/ 0 60000 65536"/>
                <a:gd name="T10" fmla="*/ 0 60000 65536"/>
                <a:gd name="T11" fmla="*/ 0 60000 65536"/>
                <a:gd name="T12" fmla="*/ 0 w 38"/>
                <a:gd name="T13" fmla="*/ 0 h 38"/>
                <a:gd name="T14" fmla="*/ 38 w 38"/>
                <a:gd name="T15" fmla="*/ 38 h 38"/>
              </a:gdLst>
              <a:ahLst/>
              <a:cxnLst>
                <a:cxn ang="T8">
                  <a:pos x="T0" y="T1"/>
                </a:cxn>
                <a:cxn ang="T9">
                  <a:pos x="T2" y="T3"/>
                </a:cxn>
                <a:cxn ang="T10">
                  <a:pos x="T4" y="T5"/>
                </a:cxn>
                <a:cxn ang="T11">
                  <a:pos x="T6" y="T7"/>
                </a:cxn>
              </a:cxnLst>
              <a:rect l="T12" t="T13" r="T14" b="T15"/>
              <a:pathLst>
                <a:path w="38" h="38">
                  <a:moveTo>
                    <a:pt x="0" y="38"/>
                  </a:moveTo>
                  <a:lnTo>
                    <a:pt x="38" y="38"/>
                  </a:lnTo>
                  <a:lnTo>
                    <a:pt x="19" y="0"/>
                  </a:lnTo>
                  <a:lnTo>
                    <a:pt x="0" y="38"/>
                  </a:lnTo>
                  <a:close/>
                </a:path>
              </a:pathLst>
            </a:custGeom>
            <a:solidFill>
              <a:srgbClr val="808080"/>
            </a:solidFill>
            <a:ln w="1588">
              <a:solidFill>
                <a:srgbClr val="808080"/>
              </a:solidFill>
              <a:prstDash val="solid"/>
              <a:round/>
              <a:headEnd/>
              <a:tailEnd/>
            </a:ln>
          </p:spPr>
          <p:txBody>
            <a:bodyPr/>
            <a:lstStyle/>
            <a:p>
              <a:endParaRPr lang="de-DE">
                <a:latin typeface="Arial" pitchFamily="34" charset="0"/>
                <a:cs typeface="Arial" pitchFamily="34" charset="0"/>
              </a:endParaRPr>
            </a:p>
          </p:txBody>
        </p:sp>
        <p:sp>
          <p:nvSpPr>
            <p:cNvPr id="3234" name="Freeform 115"/>
            <p:cNvSpPr>
              <a:spLocks/>
            </p:cNvSpPr>
            <p:nvPr/>
          </p:nvSpPr>
          <p:spPr bwMode="auto">
            <a:xfrm>
              <a:off x="1463675" y="4742978"/>
              <a:ext cx="61913" cy="60325"/>
            </a:xfrm>
            <a:custGeom>
              <a:avLst/>
              <a:gdLst>
                <a:gd name="T0" fmla="*/ 0 w 39"/>
                <a:gd name="T1" fmla="*/ 95765924 h 38"/>
                <a:gd name="T2" fmla="*/ 98287668 w 39"/>
                <a:gd name="T3" fmla="*/ 95765924 h 38"/>
                <a:gd name="T4" fmla="*/ 47884143 w 39"/>
                <a:gd name="T5" fmla="*/ 0 h 38"/>
                <a:gd name="T6" fmla="*/ 0 w 39"/>
                <a:gd name="T7" fmla="*/ 95765924 h 38"/>
                <a:gd name="T8" fmla="*/ 0 60000 65536"/>
                <a:gd name="T9" fmla="*/ 0 60000 65536"/>
                <a:gd name="T10" fmla="*/ 0 60000 65536"/>
                <a:gd name="T11" fmla="*/ 0 60000 65536"/>
                <a:gd name="T12" fmla="*/ 0 w 39"/>
                <a:gd name="T13" fmla="*/ 0 h 38"/>
                <a:gd name="T14" fmla="*/ 39 w 39"/>
                <a:gd name="T15" fmla="*/ 38 h 38"/>
              </a:gdLst>
              <a:ahLst/>
              <a:cxnLst>
                <a:cxn ang="T8">
                  <a:pos x="T0" y="T1"/>
                </a:cxn>
                <a:cxn ang="T9">
                  <a:pos x="T2" y="T3"/>
                </a:cxn>
                <a:cxn ang="T10">
                  <a:pos x="T4" y="T5"/>
                </a:cxn>
                <a:cxn ang="T11">
                  <a:pos x="T6" y="T7"/>
                </a:cxn>
              </a:cxnLst>
              <a:rect l="T12" t="T13" r="T14" b="T15"/>
              <a:pathLst>
                <a:path w="39" h="38">
                  <a:moveTo>
                    <a:pt x="0" y="38"/>
                  </a:moveTo>
                  <a:lnTo>
                    <a:pt x="39" y="38"/>
                  </a:lnTo>
                  <a:lnTo>
                    <a:pt x="19" y="0"/>
                  </a:lnTo>
                  <a:lnTo>
                    <a:pt x="0" y="38"/>
                  </a:lnTo>
                  <a:close/>
                </a:path>
              </a:pathLst>
            </a:custGeom>
            <a:solidFill>
              <a:srgbClr val="808080"/>
            </a:solidFill>
            <a:ln w="1588">
              <a:solidFill>
                <a:srgbClr val="808080"/>
              </a:solidFill>
              <a:prstDash val="solid"/>
              <a:round/>
              <a:headEnd/>
              <a:tailEnd/>
            </a:ln>
          </p:spPr>
          <p:txBody>
            <a:bodyPr/>
            <a:lstStyle/>
            <a:p>
              <a:endParaRPr lang="de-DE">
                <a:latin typeface="Arial" pitchFamily="34" charset="0"/>
                <a:cs typeface="Arial" pitchFamily="34" charset="0"/>
              </a:endParaRPr>
            </a:p>
          </p:txBody>
        </p:sp>
        <p:sp>
          <p:nvSpPr>
            <p:cNvPr id="3235" name="Freeform 116"/>
            <p:cNvSpPr>
              <a:spLocks/>
            </p:cNvSpPr>
            <p:nvPr/>
          </p:nvSpPr>
          <p:spPr bwMode="auto">
            <a:xfrm>
              <a:off x="1398587" y="4777903"/>
              <a:ext cx="60325" cy="60325"/>
            </a:xfrm>
            <a:custGeom>
              <a:avLst/>
              <a:gdLst>
                <a:gd name="T0" fmla="*/ 0 w 38"/>
                <a:gd name="T1" fmla="*/ 95765924 h 38"/>
                <a:gd name="T2" fmla="*/ 95765924 w 38"/>
                <a:gd name="T3" fmla="*/ 95765924 h 38"/>
                <a:gd name="T4" fmla="*/ 47883756 w 38"/>
                <a:gd name="T5" fmla="*/ 0 h 38"/>
                <a:gd name="T6" fmla="*/ 0 w 38"/>
                <a:gd name="T7" fmla="*/ 95765924 h 38"/>
                <a:gd name="T8" fmla="*/ 0 60000 65536"/>
                <a:gd name="T9" fmla="*/ 0 60000 65536"/>
                <a:gd name="T10" fmla="*/ 0 60000 65536"/>
                <a:gd name="T11" fmla="*/ 0 60000 65536"/>
                <a:gd name="T12" fmla="*/ 0 w 38"/>
                <a:gd name="T13" fmla="*/ 0 h 38"/>
                <a:gd name="T14" fmla="*/ 38 w 38"/>
                <a:gd name="T15" fmla="*/ 38 h 38"/>
              </a:gdLst>
              <a:ahLst/>
              <a:cxnLst>
                <a:cxn ang="T8">
                  <a:pos x="T0" y="T1"/>
                </a:cxn>
                <a:cxn ang="T9">
                  <a:pos x="T2" y="T3"/>
                </a:cxn>
                <a:cxn ang="T10">
                  <a:pos x="T4" y="T5"/>
                </a:cxn>
                <a:cxn ang="T11">
                  <a:pos x="T6" y="T7"/>
                </a:cxn>
              </a:cxnLst>
              <a:rect l="T12" t="T13" r="T14" b="T15"/>
              <a:pathLst>
                <a:path w="38" h="38">
                  <a:moveTo>
                    <a:pt x="0" y="38"/>
                  </a:moveTo>
                  <a:lnTo>
                    <a:pt x="38" y="38"/>
                  </a:lnTo>
                  <a:lnTo>
                    <a:pt x="19" y="0"/>
                  </a:lnTo>
                  <a:lnTo>
                    <a:pt x="0" y="38"/>
                  </a:lnTo>
                  <a:close/>
                </a:path>
              </a:pathLst>
            </a:custGeom>
            <a:solidFill>
              <a:srgbClr val="808080"/>
            </a:solidFill>
            <a:ln w="1588">
              <a:solidFill>
                <a:srgbClr val="808080"/>
              </a:solidFill>
              <a:prstDash val="solid"/>
              <a:round/>
              <a:headEnd/>
              <a:tailEnd/>
            </a:ln>
          </p:spPr>
          <p:txBody>
            <a:bodyPr/>
            <a:lstStyle/>
            <a:p>
              <a:endParaRPr lang="de-DE">
                <a:latin typeface="Arial" pitchFamily="34" charset="0"/>
                <a:cs typeface="Arial" pitchFamily="34" charset="0"/>
              </a:endParaRPr>
            </a:p>
          </p:txBody>
        </p:sp>
        <p:sp>
          <p:nvSpPr>
            <p:cNvPr id="3236" name="Freeform 117"/>
            <p:cNvSpPr>
              <a:spLocks/>
            </p:cNvSpPr>
            <p:nvPr/>
          </p:nvSpPr>
          <p:spPr bwMode="auto">
            <a:xfrm>
              <a:off x="1266825" y="4749328"/>
              <a:ext cx="60325" cy="60325"/>
            </a:xfrm>
            <a:custGeom>
              <a:avLst/>
              <a:gdLst>
                <a:gd name="T0" fmla="*/ 0 w 38"/>
                <a:gd name="T1" fmla="*/ 95765924 h 38"/>
                <a:gd name="T2" fmla="*/ 95765924 w 38"/>
                <a:gd name="T3" fmla="*/ 95765924 h 38"/>
                <a:gd name="T4" fmla="*/ 47883756 w 38"/>
                <a:gd name="T5" fmla="*/ 0 h 38"/>
                <a:gd name="T6" fmla="*/ 0 w 38"/>
                <a:gd name="T7" fmla="*/ 95765924 h 38"/>
                <a:gd name="T8" fmla="*/ 0 60000 65536"/>
                <a:gd name="T9" fmla="*/ 0 60000 65536"/>
                <a:gd name="T10" fmla="*/ 0 60000 65536"/>
                <a:gd name="T11" fmla="*/ 0 60000 65536"/>
                <a:gd name="T12" fmla="*/ 0 w 38"/>
                <a:gd name="T13" fmla="*/ 0 h 38"/>
                <a:gd name="T14" fmla="*/ 38 w 38"/>
                <a:gd name="T15" fmla="*/ 38 h 38"/>
              </a:gdLst>
              <a:ahLst/>
              <a:cxnLst>
                <a:cxn ang="T8">
                  <a:pos x="T0" y="T1"/>
                </a:cxn>
                <a:cxn ang="T9">
                  <a:pos x="T2" y="T3"/>
                </a:cxn>
                <a:cxn ang="T10">
                  <a:pos x="T4" y="T5"/>
                </a:cxn>
                <a:cxn ang="T11">
                  <a:pos x="T6" y="T7"/>
                </a:cxn>
              </a:cxnLst>
              <a:rect l="T12" t="T13" r="T14" b="T15"/>
              <a:pathLst>
                <a:path w="38" h="38">
                  <a:moveTo>
                    <a:pt x="0" y="38"/>
                  </a:moveTo>
                  <a:lnTo>
                    <a:pt x="38" y="38"/>
                  </a:lnTo>
                  <a:lnTo>
                    <a:pt x="19" y="0"/>
                  </a:lnTo>
                  <a:lnTo>
                    <a:pt x="0" y="38"/>
                  </a:lnTo>
                  <a:close/>
                </a:path>
              </a:pathLst>
            </a:custGeom>
            <a:solidFill>
              <a:srgbClr val="808080"/>
            </a:solidFill>
            <a:ln w="1588">
              <a:solidFill>
                <a:srgbClr val="808080"/>
              </a:solidFill>
              <a:prstDash val="solid"/>
              <a:round/>
              <a:headEnd/>
              <a:tailEnd/>
            </a:ln>
          </p:spPr>
          <p:txBody>
            <a:bodyPr/>
            <a:lstStyle/>
            <a:p>
              <a:endParaRPr lang="de-DE">
                <a:latin typeface="Arial" pitchFamily="34" charset="0"/>
                <a:cs typeface="Arial" pitchFamily="34" charset="0"/>
              </a:endParaRPr>
            </a:p>
          </p:txBody>
        </p:sp>
        <p:sp>
          <p:nvSpPr>
            <p:cNvPr id="3237" name="Line 118"/>
            <p:cNvSpPr>
              <a:spLocks noChangeShapeType="1"/>
            </p:cNvSpPr>
            <p:nvPr/>
          </p:nvSpPr>
          <p:spPr bwMode="auto">
            <a:xfrm>
              <a:off x="1263650" y="4785840"/>
              <a:ext cx="263525" cy="1588"/>
            </a:xfrm>
            <a:prstGeom prst="line">
              <a:avLst/>
            </a:prstGeom>
            <a:noFill/>
            <a:ln w="15875">
              <a:solidFill>
                <a:srgbClr val="808080"/>
              </a:solidFill>
              <a:round/>
              <a:headEnd/>
              <a:tailEnd/>
            </a:ln>
          </p:spPr>
          <p:txBody>
            <a:bodyPr/>
            <a:lstStyle/>
            <a:p>
              <a:endParaRPr lang="de-DE">
                <a:latin typeface="Arial" pitchFamily="34" charset="0"/>
                <a:cs typeface="Arial" pitchFamily="34" charset="0"/>
              </a:endParaRPr>
            </a:p>
          </p:txBody>
        </p:sp>
        <p:sp>
          <p:nvSpPr>
            <p:cNvPr id="3238" name="Rectangle 119"/>
            <p:cNvSpPr>
              <a:spLocks noChangeArrowheads="1"/>
            </p:cNvSpPr>
            <p:nvPr/>
          </p:nvSpPr>
          <p:spPr bwMode="auto">
            <a:xfrm>
              <a:off x="1731962" y="4600103"/>
              <a:ext cx="60325" cy="60325"/>
            </a:xfrm>
            <a:prstGeom prst="rect">
              <a:avLst/>
            </a:prstGeom>
            <a:solidFill>
              <a:srgbClr val="000000"/>
            </a:solidFill>
            <a:ln w="1588">
              <a:solidFill>
                <a:srgbClr val="000000"/>
              </a:solidFill>
              <a:miter lim="800000"/>
              <a:headEnd/>
              <a:tailEnd/>
            </a:ln>
          </p:spPr>
          <p:txBody>
            <a:bodyPr/>
            <a:lstStyle/>
            <a:p>
              <a:endParaRPr lang="de-DE" sz="1600">
                <a:latin typeface="Arial" pitchFamily="34" charset="0"/>
                <a:cs typeface="Arial" pitchFamily="34" charset="0"/>
              </a:endParaRPr>
            </a:p>
          </p:txBody>
        </p:sp>
        <p:sp>
          <p:nvSpPr>
            <p:cNvPr id="3239" name="Rectangle 120"/>
            <p:cNvSpPr>
              <a:spLocks noChangeArrowheads="1"/>
            </p:cNvSpPr>
            <p:nvPr/>
          </p:nvSpPr>
          <p:spPr bwMode="auto">
            <a:xfrm>
              <a:off x="1763712" y="5395440"/>
              <a:ext cx="60325" cy="60325"/>
            </a:xfrm>
            <a:prstGeom prst="rect">
              <a:avLst/>
            </a:prstGeom>
            <a:solidFill>
              <a:srgbClr val="000000"/>
            </a:solidFill>
            <a:ln w="1588">
              <a:solidFill>
                <a:srgbClr val="000000"/>
              </a:solidFill>
              <a:miter lim="800000"/>
              <a:headEnd/>
              <a:tailEnd/>
            </a:ln>
          </p:spPr>
          <p:txBody>
            <a:bodyPr/>
            <a:lstStyle/>
            <a:p>
              <a:endParaRPr lang="de-DE" sz="1600">
                <a:latin typeface="Arial" pitchFamily="34" charset="0"/>
                <a:cs typeface="Arial" pitchFamily="34" charset="0"/>
              </a:endParaRPr>
            </a:p>
          </p:txBody>
        </p:sp>
        <p:sp>
          <p:nvSpPr>
            <p:cNvPr id="3240" name="Rectangle 121"/>
            <p:cNvSpPr>
              <a:spLocks noChangeArrowheads="1"/>
            </p:cNvSpPr>
            <p:nvPr/>
          </p:nvSpPr>
          <p:spPr bwMode="auto">
            <a:xfrm>
              <a:off x="1797050" y="4628678"/>
              <a:ext cx="60325" cy="60325"/>
            </a:xfrm>
            <a:prstGeom prst="rect">
              <a:avLst/>
            </a:prstGeom>
            <a:solidFill>
              <a:srgbClr val="000000"/>
            </a:solidFill>
            <a:ln w="1588">
              <a:solidFill>
                <a:srgbClr val="000000"/>
              </a:solidFill>
              <a:miter lim="800000"/>
              <a:headEnd/>
              <a:tailEnd/>
            </a:ln>
          </p:spPr>
          <p:txBody>
            <a:bodyPr/>
            <a:lstStyle/>
            <a:p>
              <a:endParaRPr lang="de-DE" sz="1600">
                <a:latin typeface="Arial" pitchFamily="34" charset="0"/>
                <a:cs typeface="Arial" pitchFamily="34" charset="0"/>
              </a:endParaRPr>
            </a:p>
          </p:txBody>
        </p:sp>
        <p:sp>
          <p:nvSpPr>
            <p:cNvPr id="3241" name="Rectangle 122"/>
            <p:cNvSpPr>
              <a:spLocks noChangeArrowheads="1"/>
            </p:cNvSpPr>
            <p:nvPr/>
          </p:nvSpPr>
          <p:spPr bwMode="auto">
            <a:xfrm>
              <a:off x="1665287" y="4547715"/>
              <a:ext cx="60325" cy="61913"/>
            </a:xfrm>
            <a:prstGeom prst="rect">
              <a:avLst/>
            </a:prstGeom>
            <a:solidFill>
              <a:srgbClr val="000000"/>
            </a:solidFill>
            <a:ln w="1588">
              <a:solidFill>
                <a:srgbClr val="000000"/>
              </a:solidFill>
              <a:miter lim="800000"/>
              <a:headEnd/>
              <a:tailEnd/>
            </a:ln>
          </p:spPr>
          <p:txBody>
            <a:bodyPr/>
            <a:lstStyle/>
            <a:p>
              <a:endParaRPr lang="de-DE" sz="1600">
                <a:latin typeface="Arial" pitchFamily="34" charset="0"/>
                <a:cs typeface="Arial" pitchFamily="34" charset="0"/>
              </a:endParaRPr>
            </a:p>
          </p:txBody>
        </p:sp>
        <p:sp>
          <p:nvSpPr>
            <p:cNvPr id="3242" name="Rectangle 123"/>
            <p:cNvSpPr>
              <a:spLocks noChangeArrowheads="1"/>
            </p:cNvSpPr>
            <p:nvPr/>
          </p:nvSpPr>
          <p:spPr bwMode="auto">
            <a:xfrm>
              <a:off x="1862137" y="4588990"/>
              <a:ext cx="61913" cy="60325"/>
            </a:xfrm>
            <a:prstGeom prst="rect">
              <a:avLst/>
            </a:prstGeom>
            <a:solidFill>
              <a:srgbClr val="000000"/>
            </a:solidFill>
            <a:ln w="1588">
              <a:solidFill>
                <a:srgbClr val="000000"/>
              </a:solidFill>
              <a:miter lim="800000"/>
              <a:headEnd/>
              <a:tailEnd/>
            </a:ln>
          </p:spPr>
          <p:txBody>
            <a:bodyPr/>
            <a:lstStyle/>
            <a:p>
              <a:endParaRPr lang="de-DE" sz="1600">
                <a:latin typeface="Arial" pitchFamily="34" charset="0"/>
                <a:cs typeface="Arial" pitchFamily="34" charset="0"/>
              </a:endParaRPr>
            </a:p>
          </p:txBody>
        </p:sp>
        <p:sp>
          <p:nvSpPr>
            <p:cNvPr id="3243" name="Line 124"/>
            <p:cNvSpPr>
              <a:spLocks noChangeShapeType="1"/>
            </p:cNvSpPr>
            <p:nvPr/>
          </p:nvSpPr>
          <p:spPr bwMode="auto">
            <a:xfrm>
              <a:off x="1662112" y="4646140"/>
              <a:ext cx="263525" cy="1588"/>
            </a:xfrm>
            <a:prstGeom prst="line">
              <a:avLst/>
            </a:prstGeom>
            <a:noFill/>
            <a:ln w="15875">
              <a:solidFill>
                <a:srgbClr val="000000"/>
              </a:solidFill>
              <a:round/>
              <a:headEnd/>
              <a:tailEnd/>
            </a:ln>
          </p:spPr>
          <p:txBody>
            <a:bodyPr/>
            <a:lstStyle/>
            <a:p>
              <a:endParaRPr lang="de-DE">
                <a:latin typeface="Arial" pitchFamily="34" charset="0"/>
                <a:cs typeface="Arial" pitchFamily="34" charset="0"/>
              </a:endParaRPr>
            </a:p>
          </p:txBody>
        </p:sp>
        <p:sp>
          <p:nvSpPr>
            <p:cNvPr id="3244" name="Oval 125"/>
            <p:cNvSpPr>
              <a:spLocks noChangeArrowheads="1"/>
            </p:cNvSpPr>
            <p:nvPr/>
          </p:nvSpPr>
          <p:spPr bwMode="auto">
            <a:xfrm>
              <a:off x="2154237" y="5974878"/>
              <a:ext cx="76200" cy="76200"/>
            </a:xfrm>
            <a:prstGeom prst="ellipse">
              <a:avLst/>
            </a:prstGeom>
            <a:noFill/>
            <a:ln w="15875">
              <a:solidFill>
                <a:srgbClr val="000000"/>
              </a:solidFill>
              <a:round/>
              <a:headEnd/>
              <a:tailEnd/>
            </a:ln>
          </p:spPr>
          <p:txBody>
            <a:bodyPr/>
            <a:lstStyle/>
            <a:p>
              <a:endParaRPr lang="de-DE" sz="1600">
                <a:latin typeface="Arial" pitchFamily="34" charset="0"/>
                <a:cs typeface="Arial" pitchFamily="34" charset="0"/>
              </a:endParaRPr>
            </a:p>
          </p:txBody>
        </p:sp>
        <p:sp>
          <p:nvSpPr>
            <p:cNvPr id="3245" name="Oval 126"/>
            <p:cNvSpPr>
              <a:spLocks noChangeArrowheads="1"/>
            </p:cNvSpPr>
            <p:nvPr/>
          </p:nvSpPr>
          <p:spPr bwMode="auto">
            <a:xfrm>
              <a:off x="2122487" y="4585815"/>
              <a:ext cx="76200" cy="76200"/>
            </a:xfrm>
            <a:prstGeom prst="ellipse">
              <a:avLst/>
            </a:prstGeom>
            <a:noFill/>
            <a:ln w="15875">
              <a:solidFill>
                <a:srgbClr val="000000"/>
              </a:solidFill>
              <a:round/>
              <a:headEnd/>
              <a:tailEnd/>
            </a:ln>
          </p:spPr>
          <p:txBody>
            <a:bodyPr/>
            <a:lstStyle/>
            <a:p>
              <a:endParaRPr lang="de-DE" sz="1600">
                <a:latin typeface="Arial" pitchFamily="34" charset="0"/>
                <a:cs typeface="Arial" pitchFamily="34" charset="0"/>
              </a:endParaRPr>
            </a:p>
          </p:txBody>
        </p:sp>
        <p:sp>
          <p:nvSpPr>
            <p:cNvPr id="3246" name="Oval 127"/>
            <p:cNvSpPr>
              <a:spLocks noChangeArrowheads="1"/>
            </p:cNvSpPr>
            <p:nvPr/>
          </p:nvSpPr>
          <p:spPr bwMode="auto">
            <a:xfrm>
              <a:off x="2211387" y="4573115"/>
              <a:ext cx="76200" cy="76200"/>
            </a:xfrm>
            <a:prstGeom prst="ellipse">
              <a:avLst/>
            </a:prstGeom>
            <a:noFill/>
            <a:ln w="15875">
              <a:solidFill>
                <a:srgbClr val="000000"/>
              </a:solidFill>
              <a:round/>
              <a:headEnd/>
              <a:tailEnd/>
            </a:ln>
          </p:spPr>
          <p:txBody>
            <a:bodyPr/>
            <a:lstStyle/>
            <a:p>
              <a:endParaRPr lang="de-DE" sz="1600">
                <a:latin typeface="Arial" pitchFamily="34" charset="0"/>
                <a:cs typeface="Arial" pitchFamily="34" charset="0"/>
              </a:endParaRPr>
            </a:p>
          </p:txBody>
        </p:sp>
        <p:sp>
          <p:nvSpPr>
            <p:cNvPr id="3247" name="Oval 128"/>
            <p:cNvSpPr>
              <a:spLocks noChangeArrowheads="1"/>
            </p:cNvSpPr>
            <p:nvPr/>
          </p:nvSpPr>
          <p:spPr bwMode="auto">
            <a:xfrm>
              <a:off x="2098675" y="4566765"/>
              <a:ext cx="74613" cy="76200"/>
            </a:xfrm>
            <a:prstGeom prst="ellipse">
              <a:avLst/>
            </a:prstGeom>
            <a:noFill/>
            <a:ln w="15875">
              <a:solidFill>
                <a:srgbClr val="000000"/>
              </a:solidFill>
              <a:round/>
              <a:headEnd/>
              <a:tailEnd/>
            </a:ln>
          </p:spPr>
          <p:txBody>
            <a:bodyPr/>
            <a:lstStyle/>
            <a:p>
              <a:endParaRPr lang="de-DE" sz="1600">
                <a:latin typeface="Arial" pitchFamily="34" charset="0"/>
                <a:cs typeface="Arial" pitchFamily="34" charset="0"/>
              </a:endParaRPr>
            </a:p>
          </p:txBody>
        </p:sp>
        <p:sp>
          <p:nvSpPr>
            <p:cNvPr id="3248" name="Oval 129"/>
            <p:cNvSpPr>
              <a:spLocks noChangeArrowheads="1"/>
            </p:cNvSpPr>
            <p:nvPr/>
          </p:nvSpPr>
          <p:spPr bwMode="auto">
            <a:xfrm>
              <a:off x="2187575" y="4628678"/>
              <a:ext cx="76200" cy="74613"/>
            </a:xfrm>
            <a:prstGeom prst="ellipse">
              <a:avLst/>
            </a:prstGeom>
            <a:noFill/>
            <a:ln w="15875">
              <a:solidFill>
                <a:srgbClr val="000000"/>
              </a:solidFill>
              <a:round/>
              <a:headEnd/>
              <a:tailEnd/>
            </a:ln>
          </p:spPr>
          <p:txBody>
            <a:bodyPr/>
            <a:lstStyle/>
            <a:p>
              <a:endParaRPr lang="de-DE" sz="1600">
                <a:latin typeface="Arial" pitchFamily="34" charset="0"/>
                <a:cs typeface="Arial" pitchFamily="34" charset="0"/>
              </a:endParaRPr>
            </a:p>
          </p:txBody>
        </p:sp>
        <p:sp>
          <p:nvSpPr>
            <p:cNvPr id="3249" name="Line 130"/>
            <p:cNvSpPr>
              <a:spLocks noChangeShapeType="1"/>
            </p:cNvSpPr>
            <p:nvPr/>
          </p:nvSpPr>
          <p:spPr bwMode="auto">
            <a:xfrm>
              <a:off x="2060575" y="4652490"/>
              <a:ext cx="263525" cy="1588"/>
            </a:xfrm>
            <a:prstGeom prst="line">
              <a:avLst/>
            </a:prstGeom>
            <a:noFill/>
            <a:ln w="15875">
              <a:solidFill>
                <a:srgbClr val="000000"/>
              </a:solidFill>
              <a:round/>
              <a:headEnd/>
              <a:tailEnd/>
            </a:ln>
          </p:spPr>
          <p:txBody>
            <a:bodyPr/>
            <a:lstStyle/>
            <a:p>
              <a:endParaRPr lang="de-DE">
                <a:latin typeface="Arial" pitchFamily="34" charset="0"/>
                <a:cs typeface="Arial" pitchFamily="34" charset="0"/>
              </a:endParaRPr>
            </a:p>
          </p:txBody>
        </p:sp>
        <p:sp>
          <p:nvSpPr>
            <p:cNvPr id="3250" name="Freeform 131"/>
            <p:cNvSpPr>
              <a:spLocks/>
            </p:cNvSpPr>
            <p:nvPr/>
          </p:nvSpPr>
          <p:spPr bwMode="auto">
            <a:xfrm>
              <a:off x="2593975" y="4835053"/>
              <a:ext cx="60325" cy="60325"/>
            </a:xfrm>
            <a:custGeom>
              <a:avLst/>
              <a:gdLst>
                <a:gd name="T0" fmla="*/ 0 w 38"/>
                <a:gd name="T1" fmla="*/ 95765924 h 38"/>
                <a:gd name="T2" fmla="*/ 95765924 w 38"/>
                <a:gd name="T3" fmla="*/ 95765924 h 38"/>
                <a:gd name="T4" fmla="*/ 47883756 w 38"/>
                <a:gd name="T5" fmla="*/ 0 h 38"/>
                <a:gd name="T6" fmla="*/ 0 w 38"/>
                <a:gd name="T7" fmla="*/ 95765924 h 38"/>
                <a:gd name="T8" fmla="*/ 0 60000 65536"/>
                <a:gd name="T9" fmla="*/ 0 60000 65536"/>
                <a:gd name="T10" fmla="*/ 0 60000 65536"/>
                <a:gd name="T11" fmla="*/ 0 60000 65536"/>
                <a:gd name="T12" fmla="*/ 0 w 38"/>
                <a:gd name="T13" fmla="*/ 0 h 38"/>
                <a:gd name="T14" fmla="*/ 38 w 38"/>
                <a:gd name="T15" fmla="*/ 38 h 38"/>
              </a:gdLst>
              <a:ahLst/>
              <a:cxnLst>
                <a:cxn ang="T8">
                  <a:pos x="T0" y="T1"/>
                </a:cxn>
                <a:cxn ang="T9">
                  <a:pos x="T2" y="T3"/>
                </a:cxn>
                <a:cxn ang="T10">
                  <a:pos x="T4" y="T5"/>
                </a:cxn>
                <a:cxn ang="T11">
                  <a:pos x="T6" y="T7"/>
                </a:cxn>
              </a:cxnLst>
              <a:rect l="T12" t="T13" r="T14" b="T15"/>
              <a:pathLst>
                <a:path w="38" h="38">
                  <a:moveTo>
                    <a:pt x="0" y="38"/>
                  </a:moveTo>
                  <a:lnTo>
                    <a:pt x="38" y="38"/>
                  </a:lnTo>
                  <a:lnTo>
                    <a:pt x="19" y="0"/>
                  </a:lnTo>
                  <a:lnTo>
                    <a:pt x="0" y="38"/>
                  </a:lnTo>
                  <a:close/>
                </a:path>
              </a:pathLst>
            </a:custGeom>
            <a:solidFill>
              <a:srgbClr val="808080"/>
            </a:solidFill>
            <a:ln w="1588">
              <a:solidFill>
                <a:srgbClr val="808080"/>
              </a:solidFill>
              <a:prstDash val="solid"/>
              <a:round/>
              <a:headEnd/>
              <a:tailEnd/>
            </a:ln>
          </p:spPr>
          <p:txBody>
            <a:bodyPr/>
            <a:lstStyle/>
            <a:p>
              <a:endParaRPr lang="de-DE">
                <a:latin typeface="Arial" pitchFamily="34" charset="0"/>
                <a:cs typeface="Arial" pitchFamily="34" charset="0"/>
              </a:endParaRPr>
            </a:p>
          </p:txBody>
        </p:sp>
        <p:sp>
          <p:nvSpPr>
            <p:cNvPr id="3251" name="Freeform 132"/>
            <p:cNvSpPr>
              <a:spLocks/>
            </p:cNvSpPr>
            <p:nvPr/>
          </p:nvSpPr>
          <p:spPr bwMode="auto">
            <a:xfrm>
              <a:off x="2462212" y="4801715"/>
              <a:ext cx="60325" cy="60325"/>
            </a:xfrm>
            <a:custGeom>
              <a:avLst/>
              <a:gdLst>
                <a:gd name="T0" fmla="*/ 0 w 38"/>
                <a:gd name="T1" fmla="*/ 95765924 h 38"/>
                <a:gd name="T2" fmla="*/ 95765924 w 38"/>
                <a:gd name="T3" fmla="*/ 95765924 h 38"/>
                <a:gd name="T4" fmla="*/ 47883756 w 38"/>
                <a:gd name="T5" fmla="*/ 0 h 38"/>
                <a:gd name="T6" fmla="*/ 0 w 38"/>
                <a:gd name="T7" fmla="*/ 95765924 h 38"/>
                <a:gd name="T8" fmla="*/ 0 60000 65536"/>
                <a:gd name="T9" fmla="*/ 0 60000 65536"/>
                <a:gd name="T10" fmla="*/ 0 60000 65536"/>
                <a:gd name="T11" fmla="*/ 0 60000 65536"/>
                <a:gd name="T12" fmla="*/ 0 w 38"/>
                <a:gd name="T13" fmla="*/ 0 h 38"/>
                <a:gd name="T14" fmla="*/ 38 w 38"/>
                <a:gd name="T15" fmla="*/ 38 h 38"/>
              </a:gdLst>
              <a:ahLst/>
              <a:cxnLst>
                <a:cxn ang="T8">
                  <a:pos x="T0" y="T1"/>
                </a:cxn>
                <a:cxn ang="T9">
                  <a:pos x="T2" y="T3"/>
                </a:cxn>
                <a:cxn ang="T10">
                  <a:pos x="T4" y="T5"/>
                </a:cxn>
                <a:cxn ang="T11">
                  <a:pos x="T6" y="T7"/>
                </a:cxn>
              </a:cxnLst>
              <a:rect l="T12" t="T13" r="T14" b="T15"/>
              <a:pathLst>
                <a:path w="38" h="38">
                  <a:moveTo>
                    <a:pt x="0" y="38"/>
                  </a:moveTo>
                  <a:lnTo>
                    <a:pt x="38" y="38"/>
                  </a:lnTo>
                  <a:lnTo>
                    <a:pt x="19" y="0"/>
                  </a:lnTo>
                  <a:lnTo>
                    <a:pt x="0" y="38"/>
                  </a:lnTo>
                  <a:close/>
                </a:path>
              </a:pathLst>
            </a:custGeom>
            <a:solidFill>
              <a:srgbClr val="808080"/>
            </a:solidFill>
            <a:ln w="1588">
              <a:solidFill>
                <a:srgbClr val="808080"/>
              </a:solidFill>
              <a:prstDash val="solid"/>
              <a:round/>
              <a:headEnd/>
              <a:tailEnd/>
            </a:ln>
          </p:spPr>
          <p:txBody>
            <a:bodyPr/>
            <a:lstStyle/>
            <a:p>
              <a:endParaRPr lang="de-DE">
                <a:latin typeface="Arial" pitchFamily="34" charset="0"/>
                <a:cs typeface="Arial" pitchFamily="34" charset="0"/>
              </a:endParaRPr>
            </a:p>
          </p:txBody>
        </p:sp>
        <p:sp>
          <p:nvSpPr>
            <p:cNvPr id="3252" name="Freeform 133"/>
            <p:cNvSpPr>
              <a:spLocks/>
            </p:cNvSpPr>
            <p:nvPr/>
          </p:nvSpPr>
          <p:spPr bwMode="auto">
            <a:xfrm>
              <a:off x="2528887" y="4847753"/>
              <a:ext cx="60325" cy="60325"/>
            </a:xfrm>
            <a:custGeom>
              <a:avLst/>
              <a:gdLst>
                <a:gd name="T0" fmla="*/ 0 w 38"/>
                <a:gd name="T1" fmla="*/ 95765924 h 38"/>
                <a:gd name="T2" fmla="*/ 95765924 w 38"/>
                <a:gd name="T3" fmla="*/ 95765924 h 38"/>
                <a:gd name="T4" fmla="*/ 47883756 w 38"/>
                <a:gd name="T5" fmla="*/ 0 h 38"/>
                <a:gd name="T6" fmla="*/ 0 w 38"/>
                <a:gd name="T7" fmla="*/ 95765924 h 38"/>
                <a:gd name="T8" fmla="*/ 0 60000 65536"/>
                <a:gd name="T9" fmla="*/ 0 60000 65536"/>
                <a:gd name="T10" fmla="*/ 0 60000 65536"/>
                <a:gd name="T11" fmla="*/ 0 60000 65536"/>
                <a:gd name="T12" fmla="*/ 0 w 38"/>
                <a:gd name="T13" fmla="*/ 0 h 38"/>
                <a:gd name="T14" fmla="*/ 38 w 38"/>
                <a:gd name="T15" fmla="*/ 38 h 38"/>
              </a:gdLst>
              <a:ahLst/>
              <a:cxnLst>
                <a:cxn ang="T8">
                  <a:pos x="T0" y="T1"/>
                </a:cxn>
                <a:cxn ang="T9">
                  <a:pos x="T2" y="T3"/>
                </a:cxn>
                <a:cxn ang="T10">
                  <a:pos x="T4" y="T5"/>
                </a:cxn>
                <a:cxn ang="T11">
                  <a:pos x="T6" y="T7"/>
                </a:cxn>
              </a:cxnLst>
              <a:rect l="T12" t="T13" r="T14" b="T15"/>
              <a:pathLst>
                <a:path w="38" h="38">
                  <a:moveTo>
                    <a:pt x="0" y="38"/>
                  </a:moveTo>
                  <a:lnTo>
                    <a:pt x="38" y="38"/>
                  </a:lnTo>
                  <a:lnTo>
                    <a:pt x="19" y="0"/>
                  </a:lnTo>
                  <a:lnTo>
                    <a:pt x="0" y="38"/>
                  </a:lnTo>
                  <a:close/>
                </a:path>
              </a:pathLst>
            </a:custGeom>
            <a:solidFill>
              <a:srgbClr val="808080"/>
            </a:solidFill>
            <a:ln w="1588">
              <a:solidFill>
                <a:srgbClr val="808080"/>
              </a:solidFill>
              <a:prstDash val="solid"/>
              <a:round/>
              <a:headEnd/>
              <a:tailEnd/>
            </a:ln>
          </p:spPr>
          <p:txBody>
            <a:bodyPr/>
            <a:lstStyle/>
            <a:p>
              <a:endParaRPr lang="de-DE">
                <a:latin typeface="Arial" pitchFamily="34" charset="0"/>
                <a:cs typeface="Arial" pitchFamily="34" charset="0"/>
              </a:endParaRPr>
            </a:p>
          </p:txBody>
        </p:sp>
        <p:sp>
          <p:nvSpPr>
            <p:cNvPr id="3253" name="Freeform 134"/>
            <p:cNvSpPr>
              <a:spLocks/>
            </p:cNvSpPr>
            <p:nvPr/>
          </p:nvSpPr>
          <p:spPr bwMode="auto">
            <a:xfrm>
              <a:off x="2560637" y="4638203"/>
              <a:ext cx="61913" cy="60325"/>
            </a:xfrm>
            <a:custGeom>
              <a:avLst/>
              <a:gdLst>
                <a:gd name="T0" fmla="*/ 0 w 39"/>
                <a:gd name="T1" fmla="*/ 95765924 h 38"/>
                <a:gd name="T2" fmla="*/ 98287668 w 39"/>
                <a:gd name="T3" fmla="*/ 95765924 h 38"/>
                <a:gd name="T4" fmla="*/ 47884143 w 39"/>
                <a:gd name="T5" fmla="*/ 0 h 38"/>
                <a:gd name="T6" fmla="*/ 0 w 39"/>
                <a:gd name="T7" fmla="*/ 95765924 h 38"/>
                <a:gd name="T8" fmla="*/ 0 60000 65536"/>
                <a:gd name="T9" fmla="*/ 0 60000 65536"/>
                <a:gd name="T10" fmla="*/ 0 60000 65536"/>
                <a:gd name="T11" fmla="*/ 0 60000 65536"/>
                <a:gd name="T12" fmla="*/ 0 w 39"/>
                <a:gd name="T13" fmla="*/ 0 h 38"/>
                <a:gd name="T14" fmla="*/ 39 w 39"/>
                <a:gd name="T15" fmla="*/ 38 h 38"/>
              </a:gdLst>
              <a:ahLst/>
              <a:cxnLst>
                <a:cxn ang="T8">
                  <a:pos x="T0" y="T1"/>
                </a:cxn>
                <a:cxn ang="T9">
                  <a:pos x="T2" y="T3"/>
                </a:cxn>
                <a:cxn ang="T10">
                  <a:pos x="T4" y="T5"/>
                </a:cxn>
                <a:cxn ang="T11">
                  <a:pos x="T6" y="T7"/>
                </a:cxn>
              </a:cxnLst>
              <a:rect l="T12" t="T13" r="T14" b="T15"/>
              <a:pathLst>
                <a:path w="39" h="38">
                  <a:moveTo>
                    <a:pt x="0" y="38"/>
                  </a:moveTo>
                  <a:lnTo>
                    <a:pt x="39" y="38"/>
                  </a:lnTo>
                  <a:lnTo>
                    <a:pt x="19" y="0"/>
                  </a:lnTo>
                  <a:lnTo>
                    <a:pt x="0" y="38"/>
                  </a:lnTo>
                  <a:close/>
                </a:path>
              </a:pathLst>
            </a:custGeom>
            <a:solidFill>
              <a:srgbClr val="808080"/>
            </a:solidFill>
            <a:ln w="1588">
              <a:solidFill>
                <a:srgbClr val="808080"/>
              </a:solidFill>
              <a:prstDash val="solid"/>
              <a:round/>
              <a:headEnd/>
              <a:tailEnd/>
            </a:ln>
          </p:spPr>
          <p:txBody>
            <a:bodyPr/>
            <a:lstStyle/>
            <a:p>
              <a:endParaRPr lang="de-DE">
                <a:latin typeface="Arial" pitchFamily="34" charset="0"/>
                <a:cs typeface="Arial" pitchFamily="34" charset="0"/>
              </a:endParaRPr>
            </a:p>
          </p:txBody>
        </p:sp>
        <p:sp>
          <p:nvSpPr>
            <p:cNvPr id="3254" name="Freeform 135"/>
            <p:cNvSpPr>
              <a:spLocks/>
            </p:cNvSpPr>
            <p:nvPr/>
          </p:nvSpPr>
          <p:spPr bwMode="auto">
            <a:xfrm>
              <a:off x="2659062" y="4755678"/>
              <a:ext cx="61913" cy="60325"/>
            </a:xfrm>
            <a:custGeom>
              <a:avLst/>
              <a:gdLst>
                <a:gd name="T0" fmla="*/ 0 w 39"/>
                <a:gd name="T1" fmla="*/ 95765924 h 38"/>
                <a:gd name="T2" fmla="*/ 98287668 w 39"/>
                <a:gd name="T3" fmla="*/ 95765924 h 38"/>
                <a:gd name="T4" fmla="*/ 50403525 w 39"/>
                <a:gd name="T5" fmla="*/ 0 h 38"/>
                <a:gd name="T6" fmla="*/ 0 w 39"/>
                <a:gd name="T7" fmla="*/ 95765924 h 38"/>
                <a:gd name="T8" fmla="*/ 0 60000 65536"/>
                <a:gd name="T9" fmla="*/ 0 60000 65536"/>
                <a:gd name="T10" fmla="*/ 0 60000 65536"/>
                <a:gd name="T11" fmla="*/ 0 60000 65536"/>
                <a:gd name="T12" fmla="*/ 0 w 39"/>
                <a:gd name="T13" fmla="*/ 0 h 38"/>
                <a:gd name="T14" fmla="*/ 39 w 39"/>
                <a:gd name="T15" fmla="*/ 38 h 38"/>
              </a:gdLst>
              <a:ahLst/>
              <a:cxnLst>
                <a:cxn ang="T8">
                  <a:pos x="T0" y="T1"/>
                </a:cxn>
                <a:cxn ang="T9">
                  <a:pos x="T2" y="T3"/>
                </a:cxn>
                <a:cxn ang="T10">
                  <a:pos x="T4" y="T5"/>
                </a:cxn>
                <a:cxn ang="T11">
                  <a:pos x="T6" y="T7"/>
                </a:cxn>
              </a:cxnLst>
              <a:rect l="T12" t="T13" r="T14" b="T15"/>
              <a:pathLst>
                <a:path w="39" h="38">
                  <a:moveTo>
                    <a:pt x="0" y="38"/>
                  </a:moveTo>
                  <a:lnTo>
                    <a:pt x="39" y="38"/>
                  </a:lnTo>
                  <a:lnTo>
                    <a:pt x="20" y="0"/>
                  </a:lnTo>
                  <a:lnTo>
                    <a:pt x="0" y="38"/>
                  </a:lnTo>
                  <a:close/>
                </a:path>
              </a:pathLst>
            </a:custGeom>
            <a:solidFill>
              <a:srgbClr val="808080"/>
            </a:solidFill>
            <a:ln w="1588">
              <a:solidFill>
                <a:srgbClr val="808080"/>
              </a:solidFill>
              <a:prstDash val="solid"/>
              <a:round/>
              <a:headEnd/>
              <a:tailEnd/>
            </a:ln>
          </p:spPr>
          <p:txBody>
            <a:bodyPr/>
            <a:lstStyle/>
            <a:p>
              <a:endParaRPr lang="de-DE">
                <a:latin typeface="Arial" pitchFamily="34" charset="0"/>
                <a:cs typeface="Arial" pitchFamily="34" charset="0"/>
              </a:endParaRPr>
            </a:p>
          </p:txBody>
        </p:sp>
        <p:sp>
          <p:nvSpPr>
            <p:cNvPr id="3255" name="Line 136"/>
            <p:cNvSpPr>
              <a:spLocks noChangeShapeType="1"/>
            </p:cNvSpPr>
            <p:nvPr/>
          </p:nvSpPr>
          <p:spPr bwMode="auto">
            <a:xfrm>
              <a:off x="2460625" y="4779490"/>
              <a:ext cx="261938" cy="1588"/>
            </a:xfrm>
            <a:prstGeom prst="line">
              <a:avLst/>
            </a:prstGeom>
            <a:noFill/>
            <a:ln w="15875">
              <a:solidFill>
                <a:srgbClr val="808080"/>
              </a:solidFill>
              <a:round/>
              <a:headEnd/>
              <a:tailEnd/>
            </a:ln>
          </p:spPr>
          <p:txBody>
            <a:bodyPr/>
            <a:lstStyle/>
            <a:p>
              <a:endParaRPr lang="de-DE">
                <a:latin typeface="Arial" pitchFamily="34" charset="0"/>
                <a:cs typeface="Arial" pitchFamily="34" charset="0"/>
              </a:endParaRPr>
            </a:p>
          </p:txBody>
        </p:sp>
        <p:sp>
          <p:nvSpPr>
            <p:cNvPr id="3256" name="Rectangle 137"/>
            <p:cNvSpPr>
              <a:spLocks noChangeArrowheads="1"/>
            </p:cNvSpPr>
            <p:nvPr/>
          </p:nvSpPr>
          <p:spPr bwMode="auto">
            <a:xfrm>
              <a:off x="2914650" y="4361978"/>
              <a:ext cx="60325" cy="60325"/>
            </a:xfrm>
            <a:prstGeom prst="rect">
              <a:avLst/>
            </a:prstGeom>
            <a:solidFill>
              <a:srgbClr val="000000"/>
            </a:solidFill>
            <a:ln w="1588">
              <a:solidFill>
                <a:srgbClr val="000000"/>
              </a:solidFill>
              <a:miter lim="800000"/>
              <a:headEnd/>
              <a:tailEnd/>
            </a:ln>
          </p:spPr>
          <p:txBody>
            <a:bodyPr/>
            <a:lstStyle/>
            <a:p>
              <a:endParaRPr lang="de-DE" sz="1600">
                <a:latin typeface="Arial" pitchFamily="34" charset="0"/>
                <a:cs typeface="Arial" pitchFamily="34" charset="0"/>
              </a:endParaRPr>
            </a:p>
          </p:txBody>
        </p:sp>
        <p:sp>
          <p:nvSpPr>
            <p:cNvPr id="3257" name="Rectangle 138"/>
            <p:cNvSpPr>
              <a:spLocks noChangeArrowheads="1"/>
            </p:cNvSpPr>
            <p:nvPr/>
          </p:nvSpPr>
          <p:spPr bwMode="auto">
            <a:xfrm>
              <a:off x="3005137" y="4354040"/>
              <a:ext cx="60325" cy="60325"/>
            </a:xfrm>
            <a:prstGeom prst="rect">
              <a:avLst/>
            </a:prstGeom>
            <a:solidFill>
              <a:srgbClr val="000000"/>
            </a:solidFill>
            <a:ln w="1588">
              <a:solidFill>
                <a:srgbClr val="000000"/>
              </a:solidFill>
              <a:miter lim="800000"/>
              <a:headEnd/>
              <a:tailEnd/>
            </a:ln>
          </p:spPr>
          <p:txBody>
            <a:bodyPr/>
            <a:lstStyle/>
            <a:p>
              <a:endParaRPr lang="de-DE" sz="1600">
                <a:latin typeface="Arial" pitchFamily="34" charset="0"/>
                <a:cs typeface="Arial" pitchFamily="34" charset="0"/>
              </a:endParaRPr>
            </a:p>
          </p:txBody>
        </p:sp>
        <p:sp>
          <p:nvSpPr>
            <p:cNvPr id="3258" name="Rectangle 139"/>
            <p:cNvSpPr>
              <a:spLocks noChangeArrowheads="1"/>
            </p:cNvSpPr>
            <p:nvPr/>
          </p:nvSpPr>
          <p:spPr bwMode="auto">
            <a:xfrm>
              <a:off x="3044825" y="4222278"/>
              <a:ext cx="61913" cy="60325"/>
            </a:xfrm>
            <a:prstGeom prst="rect">
              <a:avLst/>
            </a:prstGeom>
            <a:solidFill>
              <a:srgbClr val="000000"/>
            </a:solidFill>
            <a:ln w="1588">
              <a:solidFill>
                <a:srgbClr val="000000"/>
              </a:solidFill>
              <a:miter lim="800000"/>
              <a:headEnd/>
              <a:tailEnd/>
            </a:ln>
          </p:spPr>
          <p:txBody>
            <a:bodyPr/>
            <a:lstStyle/>
            <a:p>
              <a:endParaRPr lang="de-DE" sz="1600">
                <a:latin typeface="Arial" pitchFamily="34" charset="0"/>
                <a:cs typeface="Arial" pitchFamily="34" charset="0"/>
              </a:endParaRPr>
            </a:p>
          </p:txBody>
        </p:sp>
        <p:sp>
          <p:nvSpPr>
            <p:cNvPr id="3259" name="Rectangle 140"/>
            <p:cNvSpPr>
              <a:spLocks noChangeArrowheads="1"/>
            </p:cNvSpPr>
            <p:nvPr/>
          </p:nvSpPr>
          <p:spPr bwMode="auto">
            <a:xfrm>
              <a:off x="2873375" y="4231803"/>
              <a:ext cx="60325" cy="60325"/>
            </a:xfrm>
            <a:prstGeom prst="rect">
              <a:avLst/>
            </a:prstGeom>
            <a:solidFill>
              <a:srgbClr val="000000"/>
            </a:solidFill>
            <a:ln w="1588">
              <a:solidFill>
                <a:srgbClr val="000000"/>
              </a:solidFill>
              <a:miter lim="800000"/>
              <a:headEnd/>
              <a:tailEnd/>
            </a:ln>
          </p:spPr>
          <p:txBody>
            <a:bodyPr/>
            <a:lstStyle/>
            <a:p>
              <a:endParaRPr lang="de-DE" sz="1600">
                <a:latin typeface="Arial" pitchFamily="34" charset="0"/>
                <a:cs typeface="Arial" pitchFamily="34" charset="0"/>
              </a:endParaRPr>
            </a:p>
          </p:txBody>
        </p:sp>
        <p:sp>
          <p:nvSpPr>
            <p:cNvPr id="3260" name="Rectangle 141"/>
            <p:cNvSpPr>
              <a:spLocks noChangeArrowheads="1"/>
            </p:cNvSpPr>
            <p:nvPr/>
          </p:nvSpPr>
          <p:spPr bwMode="auto">
            <a:xfrm>
              <a:off x="2959100" y="4246090"/>
              <a:ext cx="61913" cy="60325"/>
            </a:xfrm>
            <a:prstGeom prst="rect">
              <a:avLst/>
            </a:prstGeom>
            <a:solidFill>
              <a:srgbClr val="000000"/>
            </a:solidFill>
            <a:ln w="1588">
              <a:solidFill>
                <a:srgbClr val="000000"/>
              </a:solidFill>
              <a:miter lim="800000"/>
              <a:headEnd/>
              <a:tailEnd/>
            </a:ln>
          </p:spPr>
          <p:txBody>
            <a:bodyPr/>
            <a:lstStyle/>
            <a:p>
              <a:endParaRPr lang="de-DE" sz="1600">
                <a:latin typeface="Arial" pitchFamily="34" charset="0"/>
                <a:cs typeface="Arial" pitchFamily="34" charset="0"/>
              </a:endParaRPr>
            </a:p>
          </p:txBody>
        </p:sp>
        <p:sp>
          <p:nvSpPr>
            <p:cNvPr id="3261" name="Line 142"/>
            <p:cNvSpPr>
              <a:spLocks noChangeShapeType="1"/>
            </p:cNvSpPr>
            <p:nvPr/>
          </p:nvSpPr>
          <p:spPr bwMode="auto">
            <a:xfrm>
              <a:off x="2859087" y="4298478"/>
              <a:ext cx="261938" cy="1588"/>
            </a:xfrm>
            <a:prstGeom prst="line">
              <a:avLst/>
            </a:prstGeom>
            <a:noFill/>
            <a:ln w="15875">
              <a:solidFill>
                <a:srgbClr val="000000"/>
              </a:solidFill>
              <a:round/>
              <a:headEnd/>
              <a:tailEnd/>
            </a:ln>
          </p:spPr>
          <p:txBody>
            <a:bodyPr/>
            <a:lstStyle/>
            <a:p>
              <a:endParaRPr lang="de-DE">
                <a:latin typeface="Arial" pitchFamily="34" charset="0"/>
                <a:cs typeface="Arial" pitchFamily="34" charset="0"/>
              </a:endParaRPr>
            </a:p>
          </p:txBody>
        </p:sp>
        <p:sp>
          <p:nvSpPr>
            <p:cNvPr id="3262" name="Oval 143"/>
            <p:cNvSpPr>
              <a:spLocks noChangeArrowheads="1"/>
            </p:cNvSpPr>
            <p:nvPr/>
          </p:nvSpPr>
          <p:spPr bwMode="auto">
            <a:xfrm>
              <a:off x="3425825" y="4252440"/>
              <a:ext cx="76200" cy="76200"/>
            </a:xfrm>
            <a:prstGeom prst="ellipse">
              <a:avLst/>
            </a:prstGeom>
            <a:noFill/>
            <a:ln w="15875">
              <a:solidFill>
                <a:srgbClr val="000000"/>
              </a:solidFill>
              <a:round/>
              <a:headEnd/>
              <a:tailEnd/>
            </a:ln>
          </p:spPr>
          <p:txBody>
            <a:bodyPr/>
            <a:lstStyle/>
            <a:p>
              <a:endParaRPr lang="de-DE" sz="1600">
                <a:latin typeface="Arial" pitchFamily="34" charset="0"/>
                <a:cs typeface="Arial" pitchFamily="34" charset="0"/>
              </a:endParaRPr>
            </a:p>
          </p:txBody>
        </p:sp>
        <p:sp>
          <p:nvSpPr>
            <p:cNvPr id="3263" name="Oval 144"/>
            <p:cNvSpPr>
              <a:spLocks noChangeArrowheads="1"/>
            </p:cNvSpPr>
            <p:nvPr/>
          </p:nvSpPr>
          <p:spPr bwMode="auto">
            <a:xfrm>
              <a:off x="3351212" y="4279428"/>
              <a:ext cx="74613" cy="76200"/>
            </a:xfrm>
            <a:prstGeom prst="ellipse">
              <a:avLst/>
            </a:prstGeom>
            <a:noFill/>
            <a:ln w="15875">
              <a:solidFill>
                <a:srgbClr val="000000"/>
              </a:solidFill>
              <a:round/>
              <a:headEnd/>
              <a:tailEnd/>
            </a:ln>
          </p:spPr>
          <p:txBody>
            <a:bodyPr/>
            <a:lstStyle/>
            <a:p>
              <a:endParaRPr lang="de-DE" sz="1600">
                <a:latin typeface="Arial" pitchFamily="34" charset="0"/>
                <a:cs typeface="Arial" pitchFamily="34" charset="0"/>
              </a:endParaRPr>
            </a:p>
          </p:txBody>
        </p:sp>
        <p:sp>
          <p:nvSpPr>
            <p:cNvPr id="3264" name="Oval 145"/>
            <p:cNvSpPr>
              <a:spLocks noChangeArrowheads="1"/>
            </p:cNvSpPr>
            <p:nvPr/>
          </p:nvSpPr>
          <p:spPr bwMode="auto">
            <a:xfrm>
              <a:off x="3275012" y="4254028"/>
              <a:ext cx="76200" cy="76200"/>
            </a:xfrm>
            <a:prstGeom prst="ellipse">
              <a:avLst/>
            </a:prstGeom>
            <a:noFill/>
            <a:ln w="15875">
              <a:solidFill>
                <a:srgbClr val="000000"/>
              </a:solidFill>
              <a:round/>
              <a:headEnd/>
              <a:tailEnd/>
            </a:ln>
          </p:spPr>
          <p:txBody>
            <a:bodyPr/>
            <a:lstStyle/>
            <a:p>
              <a:endParaRPr lang="de-DE" sz="1600">
                <a:latin typeface="Arial" pitchFamily="34" charset="0"/>
                <a:cs typeface="Arial" pitchFamily="34" charset="0"/>
              </a:endParaRPr>
            </a:p>
          </p:txBody>
        </p:sp>
        <p:sp>
          <p:nvSpPr>
            <p:cNvPr id="3265" name="Oval 146"/>
            <p:cNvSpPr>
              <a:spLocks noChangeArrowheads="1"/>
            </p:cNvSpPr>
            <p:nvPr/>
          </p:nvSpPr>
          <p:spPr bwMode="auto">
            <a:xfrm>
              <a:off x="3294062" y="4449290"/>
              <a:ext cx="74613" cy="76200"/>
            </a:xfrm>
            <a:prstGeom prst="ellipse">
              <a:avLst/>
            </a:prstGeom>
            <a:noFill/>
            <a:ln w="15875">
              <a:solidFill>
                <a:srgbClr val="000000"/>
              </a:solidFill>
              <a:round/>
              <a:headEnd/>
              <a:tailEnd/>
            </a:ln>
          </p:spPr>
          <p:txBody>
            <a:bodyPr/>
            <a:lstStyle/>
            <a:p>
              <a:endParaRPr lang="de-DE" sz="1600">
                <a:latin typeface="Arial" pitchFamily="34" charset="0"/>
                <a:cs typeface="Arial" pitchFamily="34" charset="0"/>
              </a:endParaRPr>
            </a:p>
          </p:txBody>
        </p:sp>
        <p:sp>
          <p:nvSpPr>
            <p:cNvPr id="3266" name="Oval 147"/>
            <p:cNvSpPr>
              <a:spLocks noChangeArrowheads="1"/>
            </p:cNvSpPr>
            <p:nvPr/>
          </p:nvSpPr>
          <p:spPr bwMode="auto">
            <a:xfrm>
              <a:off x="3406775" y="4334990"/>
              <a:ext cx="76200" cy="76200"/>
            </a:xfrm>
            <a:prstGeom prst="ellipse">
              <a:avLst/>
            </a:prstGeom>
            <a:noFill/>
            <a:ln w="15875">
              <a:solidFill>
                <a:srgbClr val="000000"/>
              </a:solidFill>
              <a:round/>
              <a:headEnd/>
              <a:tailEnd/>
            </a:ln>
          </p:spPr>
          <p:txBody>
            <a:bodyPr/>
            <a:lstStyle/>
            <a:p>
              <a:endParaRPr lang="de-DE" sz="1600">
                <a:latin typeface="Arial" pitchFamily="34" charset="0"/>
                <a:cs typeface="Arial" pitchFamily="34" charset="0"/>
              </a:endParaRPr>
            </a:p>
          </p:txBody>
        </p:sp>
        <p:sp>
          <p:nvSpPr>
            <p:cNvPr id="3267" name="Line 148"/>
            <p:cNvSpPr>
              <a:spLocks noChangeShapeType="1"/>
            </p:cNvSpPr>
            <p:nvPr/>
          </p:nvSpPr>
          <p:spPr bwMode="auto">
            <a:xfrm>
              <a:off x="3257550" y="4334990"/>
              <a:ext cx="261938" cy="1588"/>
            </a:xfrm>
            <a:prstGeom prst="line">
              <a:avLst/>
            </a:prstGeom>
            <a:noFill/>
            <a:ln w="15875">
              <a:solidFill>
                <a:srgbClr val="000000"/>
              </a:solidFill>
              <a:round/>
              <a:headEnd/>
              <a:tailEnd/>
            </a:ln>
          </p:spPr>
          <p:txBody>
            <a:bodyPr/>
            <a:lstStyle/>
            <a:p>
              <a:endParaRPr lang="de-DE">
                <a:latin typeface="Arial" pitchFamily="34" charset="0"/>
                <a:cs typeface="Arial" pitchFamily="34" charset="0"/>
              </a:endParaRPr>
            </a:p>
          </p:txBody>
        </p:sp>
        <p:sp>
          <p:nvSpPr>
            <p:cNvPr id="3268" name="Freeform 149"/>
            <p:cNvSpPr>
              <a:spLocks/>
            </p:cNvSpPr>
            <p:nvPr/>
          </p:nvSpPr>
          <p:spPr bwMode="auto">
            <a:xfrm>
              <a:off x="3854450" y="4188940"/>
              <a:ext cx="61913" cy="60325"/>
            </a:xfrm>
            <a:custGeom>
              <a:avLst/>
              <a:gdLst>
                <a:gd name="T0" fmla="*/ 0 w 39"/>
                <a:gd name="T1" fmla="*/ 95765924 h 38"/>
                <a:gd name="T2" fmla="*/ 98287668 w 39"/>
                <a:gd name="T3" fmla="*/ 95765924 h 38"/>
                <a:gd name="T4" fmla="*/ 50403525 w 39"/>
                <a:gd name="T5" fmla="*/ 0 h 38"/>
                <a:gd name="T6" fmla="*/ 0 w 39"/>
                <a:gd name="T7" fmla="*/ 95765924 h 38"/>
                <a:gd name="T8" fmla="*/ 0 60000 65536"/>
                <a:gd name="T9" fmla="*/ 0 60000 65536"/>
                <a:gd name="T10" fmla="*/ 0 60000 65536"/>
                <a:gd name="T11" fmla="*/ 0 60000 65536"/>
                <a:gd name="T12" fmla="*/ 0 w 39"/>
                <a:gd name="T13" fmla="*/ 0 h 38"/>
                <a:gd name="T14" fmla="*/ 39 w 39"/>
                <a:gd name="T15" fmla="*/ 38 h 38"/>
              </a:gdLst>
              <a:ahLst/>
              <a:cxnLst>
                <a:cxn ang="T8">
                  <a:pos x="T0" y="T1"/>
                </a:cxn>
                <a:cxn ang="T9">
                  <a:pos x="T2" y="T3"/>
                </a:cxn>
                <a:cxn ang="T10">
                  <a:pos x="T4" y="T5"/>
                </a:cxn>
                <a:cxn ang="T11">
                  <a:pos x="T6" y="T7"/>
                </a:cxn>
              </a:cxnLst>
              <a:rect l="T12" t="T13" r="T14" b="T15"/>
              <a:pathLst>
                <a:path w="39" h="38">
                  <a:moveTo>
                    <a:pt x="0" y="38"/>
                  </a:moveTo>
                  <a:lnTo>
                    <a:pt x="39" y="38"/>
                  </a:lnTo>
                  <a:lnTo>
                    <a:pt x="20" y="0"/>
                  </a:lnTo>
                  <a:lnTo>
                    <a:pt x="0" y="38"/>
                  </a:lnTo>
                  <a:close/>
                </a:path>
              </a:pathLst>
            </a:custGeom>
            <a:solidFill>
              <a:srgbClr val="808080"/>
            </a:solidFill>
            <a:ln w="1588">
              <a:solidFill>
                <a:srgbClr val="808080"/>
              </a:solidFill>
              <a:prstDash val="solid"/>
              <a:round/>
              <a:headEnd/>
              <a:tailEnd/>
            </a:ln>
          </p:spPr>
          <p:txBody>
            <a:bodyPr/>
            <a:lstStyle/>
            <a:p>
              <a:endParaRPr lang="de-DE">
                <a:latin typeface="Arial" pitchFamily="34" charset="0"/>
                <a:cs typeface="Arial" pitchFamily="34" charset="0"/>
              </a:endParaRPr>
            </a:p>
          </p:txBody>
        </p:sp>
        <p:sp>
          <p:nvSpPr>
            <p:cNvPr id="3269" name="Freeform 150"/>
            <p:cNvSpPr>
              <a:spLocks/>
            </p:cNvSpPr>
            <p:nvPr/>
          </p:nvSpPr>
          <p:spPr bwMode="auto">
            <a:xfrm>
              <a:off x="3657600" y="4168303"/>
              <a:ext cx="60325" cy="60325"/>
            </a:xfrm>
            <a:custGeom>
              <a:avLst/>
              <a:gdLst>
                <a:gd name="T0" fmla="*/ 0 w 38"/>
                <a:gd name="T1" fmla="*/ 95765924 h 38"/>
                <a:gd name="T2" fmla="*/ 95765924 w 38"/>
                <a:gd name="T3" fmla="*/ 95765924 h 38"/>
                <a:gd name="T4" fmla="*/ 47883756 w 38"/>
                <a:gd name="T5" fmla="*/ 0 h 38"/>
                <a:gd name="T6" fmla="*/ 0 w 38"/>
                <a:gd name="T7" fmla="*/ 95765924 h 38"/>
                <a:gd name="T8" fmla="*/ 0 60000 65536"/>
                <a:gd name="T9" fmla="*/ 0 60000 65536"/>
                <a:gd name="T10" fmla="*/ 0 60000 65536"/>
                <a:gd name="T11" fmla="*/ 0 60000 65536"/>
                <a:gd name="T12" fmla="*/ 0 w 38"/>
                <a:gd name="T13" fmla="*/ 0 h 38"/>
                <a:gd name="T14" fmla="*/ 38 w 38"/>
                <a:gd name="T15" fmla="*/ 38 h 38"/>
              </a:gdLst>
              <a:ahLst/>
              <a:cxnLst>
                <a:cxn ang="T8">
                  <a:pos x="T0" y="T1"/>
                </a:cxn>
                <a:cxn ang="T9">
                  <a:pos x="T2" y="T3"/>
                </a:cxn>
                <a:cxn ang="T10">
                  <a:pos x="T4" y="T5"/>
                </a:cxn>
                <a:cxn ang="T11">
                  <a:pos x="T6" y="T7"/>
                </a:cxn>
              </a:cxnLst>
              <a:rect l="T12" t="T13" r="T14" b="T15"/>
              <a:pathLst>
                <a:path w="38" h="38">
                  <a:moveTo>
                    <a:pt x="0" y="38"/>
                  </a:moveTo>
                  <a:lnTo>
                    <a:pt x="38" y="38"/>
                  </a:lnTo>
                  <a:lnTo>
                    <a:pt x="19" y="0"/>
                  </a:lnTo>
                  <a:lnTo>
                    <a:pt x="0" y="38"/>
                  </a:lnTo>
                  <a:close/>
                </a:path>
              </a:pathLst>
            </a:custGeom>
            <a:solidFill>
              <a:srgbClr val="808080"/>
            </a:solidFill>
            <a:ln w="1588">
              <a:solidFill>
                <a:srgbClr val="808080"/>
              </a:solidFill>
              <a:prstDash val="solid"/>
              <a:round/>
              <a:headEnd/>
              <a:tailEnd/>
            </a:ln>
          </p:spPr>
          <p:txBody>
            <a:bodyPr/>
            <a:lstStyle/>
            <a:p>
              <a:endParaRPr lang="de-DE">
                <a:latin typeface="Arial" pitchFamily="34" charset="0"/>
                <a:cs typeface="Arial" pitchFamily="34" charset="0"/>
              </a:endParaRPr>
            </a:p>
          </p:txBody>
        </p:sp>
        <p:sp>
          <p:nvSpPr>
            <p:cNvPr id="3270" name="Freeform 151"/>
            <p:cNvSpPr>
              <a:spLocks/>
            </p:cNvSpPr>
            <p:nvPr/>
          </p:nvSpPr>
          <p:spPr bwMode="auto">
            <a:xfrm>
              <a:off x="3756025" y="4660428"/>
              <a:ext cx="61913" cy="60325"/>
            </a:xfrm>
            <a:custGeom>
              <a:avLst/>
              <a:gdLst>
                <a:gd name="T0" fmla="*/ 0 w 39"/>
                <a:gd name="T1" fmla="*/ 95765924 h 38"/>
                <a:gd name="T2" fmla="*/ 98287668 w 39"/>
                <a:gd name="T3" fmla="*/ 95765924 h 38"/>
                <a:gd name="T4" fmla="*/ 47884143 w 39"/>
                <a:gd name="T5" fmla="*/ 0 h 38"/>
                <a:gd name="T6" fmla="*/ 0 w 39"/>
                <a:gd name="T7" fmla="*/ 95765924 h 38"/>
                <a:gd name="T8" fmla="*/ 0 60000 65536"/>
                <a:gd name="T9" fmla="*/ 0 60000 65536"/>
                <a:gd name="T10" fmla="*/ 0 60000 65536"/>
                <a:gd name="T11" fmla="*/ 0 60000 65536"/>
                <a:gd name="T12" fmla="*/ 0 w 39"/>
                <a:gd name="T13" fmla="*/ 0 h 38"/>
                <a:gd name="T14" fmla="*/ 39 w 39"/>
                <a:gd name="T15" fmla="*/ 38 h 38"/>
              </a:gdLst>
              <a:ahLst/>
              <a:cxnLst>
                <a:cxn ang="T8">
                  <a:pos x="T0" y="T1"/>
                </a:cxn>
                <a:cxn ang="T9">
                  <a:pos x="T2" y="T3"/>
                </a:cxn>
                <a:cxn ang="T10">
                  <a:pos x="T4" y="T5"/>
                </a:cxn>
                <a:cxn ang="T11">
                  <a:pos x="T6" y="T7"/>
                </a:cxn>
              </a:cxnLst>
              <a:rect l="T12" t="T13" r="T14" b="T15"/>
              <a:pathLst>
                <a:path w="39" h="38">
                  <a:moveTo>
                    <a:pt x="0" y="38"/>
                  </a:moveTo>
                  <a:lnTo>
                    <a:pt x="39" y="38"/>
                  </a:lnTo>
                  <a:lnTo>
                    <a:pt x="19" y="0"/>
                  </a:lnTo>
                  <a:lnTo>
                    <a:pt x="0" y="38"/>
                  </a:lnTo>
                  <a:close/>
                </a:path>
              </a:pathLst>
            </a:custGeom>
            <a:solidFill>
              <a:srgbClr val="808080"/>
            </a:solidFill>
            <a:ln w="1588">
              <a:solidFill>
                <a:srgbClr val="808080"/>
              </a:solidFill>
              <a:prstDash val="solid"/>
              <a:round/>
              <a:headEnd/>
              <a:tailEnd/>
            </a:ln>
          </p:spPr>
          <p:txBody>
            <a:bodyPr/>
            <a:lstStyle/>
            <a:p>
              <a:endParaRPr lang="de-DE">
                <a:latin typeface="Arial" pitchFamily="34" charset="0"/>
                <a:cs typeface="Arial" pitchFamily="34" charset="0"/>
              </a:endParaRPr>
            </a:p>
          </p:txBody>
        </p:sp>
        <p:sp>
          <p:nvSpPr>
            <p:cNvPr id="3271" name="Freeform 152"/>
            <p:cNvSpPr>
              <a:spLocks/>
            </p:cNvSpPr>
            <p:nvPr/>
          </p:nvSpPr>
          <p:spPr bwMode="auto">
            <a:xfrm>
              <a:off x="3789362" y="4252440"/>
              <a:ext cx="60325" cy="60325"/>
            </a:xfrm>
            <a:custGeom>
              <a:avLst/>
              <a:gdLst>
                <a:gd name="T0" fmla="*/ 0 w 38"/>
                <a:gd name="T1" fmla="*/ 95765924 h 38"/>
                <a:gd name="T2" fmla="*/ 95765924 w 38"/>
                <a:gd name="T3" fmla="*/ 95765924 h 38"/>
                <a:gd name="T4" fmla="*/ 47883756 w 38"/>
                <a:gd name="T5" fmla="*/ 0 h 38"/>
                <a:gd name="T6" fmla="*/ 0 w 38"/>
                <a:gd name="T7" fmla="*/ 95765924 h 38"/>
                <a:gd name="T8" fmla="*/ 0 60000 65536"/>
                <a:gd name="T9" fmla="*/ 0 60000 65536"/>
                <a:gd name="T10" fmla="*/ 0 60000 65536"/>
                <a:gd name="T11" fmla="*/ 0 60000 65536"/>
                <a:gd name="T12" fmla="*/ 0 w 38"/>
                <a:gd name="T13" fmla="*/ 0 h 38"/>
                <a:gd name="T14" fmla="*/ 38 w 38"/>
                <a:gd name="T15" fmla="*/ 38 h 38"/>
              </a:gdLst>
              <a:ahLst/>
              <a:cxnLst>
                <a:cxn ang="T8">
                  <a:pos x="T0" y="T1"/>
                </a:cxn>
                <a:cxn ang="T9">
                  <a:pos x="T2" y="T3"/>
                </a:cxn>
                <a:cxn ang="T10">
                  <a:pos x="T4" y="T5"/>
                </a:cxn>
                <a:cxn ang="T11">
                  <a:pos x="T6" y="T7"/>
                </a:cxn>
              </a:cxnLst>
              <a:rect l="T12" t="T13" r="T14" b="T15"/>
              <a:pathLst>
                <a:path w="38" h="38">
                  <a:moveTo>
                    <a:pt x="0" y="38"/>
                  </a:moveTo>
                  <a:lnTo>
                    <a:pt x="38" y="38"/>
                  </a:lnTo>
                  <a:lnTo>
                    <a:pt x="19" y="0"/>
                  </a:lnTo>
                  <a:lnTo>
                    <a:pt x="0" y="38"/>
                  </a:lnTo>
                  <a:close/>
                </a:path>
              </a:pathLst>
            </a:custGeom>
            <a:solidFill>
              <a:srgbClr val="808080"/>
            </a:solidFill>
            <a:ln w="1588">
              <a:solidFill>
                <a:srgbClr val="808080"/>
              </a:solidFill>
              <a:prstDash val="solid"/>
              <a:round/>
              <a:headEnd/>
              <a:tailEnd/>
            </a:ln>
          </p:spPr>
          <p:txBody>
            <a:bodyPr/>
            <a:lstStyle/>
            <a:p>
              <a:endParaRPr lang="de-DE">
                <a:latin typeface="Arial" pitchFamily="34" charset="0"/>
                <a:cs typeface="Arial" pitchFamily="34" charset="0"/>
              </a:endParaRPr>
            </a:p>
          </p:txBody>
        </p:sp>
        <p:sp>
          <p:nvSpPr>
            <p:cNvPr id="3272" name="Freeform 153"/>
            <p:cNvSpPr>
              <a:spLocks/>
            </p:cNvSpPr>
            <p:nvPr/>
          </p:nvSpPr>
          <p:spPr bwMode="auto">
            <a:xfrm>
              <a:off x="3724275" y="4214340"/>
              <a:ext cx="60325" cy="60325"/>
            </a:xfrm>
            <a:custGeom>
              <a:avLst/>
              <a:gdLst>
                <a:gd name="T0" fmla="*/ 0 w 38"/>
                <a:gd name="T1" fmla="*/ 95765924 h 38"/>
                <a:gd name="T2" fmla="*/ 95765924 w 38"/>
                <a:gd name="T3" fmla="*/ 95765924 h 38"/>
                <a:gd name="T4" fmla="*/ 47883756 w 38"/>
                <a:gd name="T5" fmla="*/ 0 h 38"/>
                <a:gd name="T6" fmla="*/ 0 w 38"/>
                <a:gd name="T7" fmla="*/ 95765924 h 38"/>
                <a:gd name="T8" fmla="*/ 0 60000 65536"/>
                <a:gd name="T9" fmla="*/ 0 60000 65536"/>
                <a:gd name="T10" fmla="*/ 0 60000 65536"/>
                <a:gd name="T11" fmla="*/ 0 60000 65536"/>
                <a:gd name="T12" fmla="*/ 0 w 38"/>
                <a:gd name="T13" fmla="*/ 0 h 38"/>
                <a:gd name="T14" fmla="*/ 38 w 38"/>
                <a:gd name="T15" fmla="*/ 38 h 38"/>
              </a:gdLst>
              <a:ahLst/>
              <a:cxnLst>
                <a:cxn ang="T8">
                  <a:pos x="T0" y="T1"/>
                </a:cxn>
                <a:cxn ang="T9">
                  <a:pos x="T2" y="T3"/>
                </a:cxn>
                <a:cxn ang="T10">
                  <a:pos x="T4" y="T5"/>
                </a:cxn>
                <a:cxn ang="T11">
                  <a:pos x="T6" y="T7"/>
                </a:cxn>
              </a:cxnLst>
              <a:rect l="T12" t="T13" r="T14" b="T15"/>
              <a:pathLst>
                <a:path w="38" h="38">
                  <a:moveTo>
                    <a:pt x="0" y="38"/>
                  </a:moveTo>
                  <a:lnTo>
                    <a:pt x="38" y="38"/>
                  </a:lnTo>
                  <a:lnTo>
                    <a:pt x="19" y="0"/>
                  </a:lnTo>
                  <a:lnTo>
                    <a:pt x="0" y="38"/>
                  </a:lnTo>
                  <a:close/>
                </a:path>
              </a:pathLst>
            </a:custGeom>
            <a:solidFill>
              <a:srgbClr val="808080"/>
            </a:solidFill>
            <a:ln w="1588">
              <a:solidFill>
                <a:srgbClr val="808080"/>
              </a:solidFill>
              <a:prstDash val="solid"/>
              <a:round/>
              <a:headEnd/>
              <a:tailEnd/>
            </a:ln>
          </p:spPr>
          <p:txBody>
            <a:bodyPr/>
            <a:lstStyle/>
            <a:p>
              <a:endParaRPr lang="de-DE">
                <a:latin typeface="Arial" pitchFamily="34" charset="0"/>
                <a:cs typeface="Arial" pitchFamily="34" charset="0"/>
              </a:endParaRPr>
            </a:p>
          </p:txBody>
        </p:sp>
        <p:sp>
          <p:nvSpPr>
            <p:cNvPr id="3273" name="Line 154"/>
            <p:cNvSpPr>
              <a:spLocks noChangeShapeType="1"/>
            </p:cNvSpPr>
            <p:nvPr/>
          </p:nvSpPr>
          <p:spPr bwMode="auto">
            <a:xfrm>
              <a:off x="3656012" y="4258790"/>
              <a:ext cx="261938" cy="1588"/>
            </a:xfrm>
            <a:prstGeom prst="line">
              <a:avLst/>
            </a:prstGeom>
            <a:noFill/>
            <a:ln w="15875">
              <a:solidFill>
                <a:srgbClr val="808080"/>
              </a:solidFill>
              <a:round/>
              <a:headEnd/>
              <a:tailEnd/>
            </a:ln>
          </p:spPr>
          <p:txBody>
            <a:bodyPr/>
            <a:lstStyle/>
            <a:p>
              <a:endParaRPr lang="de-DE">
                <a:latin typeface="Arial" pitchFamily="34" charset="0"/>
                <a:cs typeface="Arial" pitchFamily="34" charset="0"/>
              </a:endParaRPr>
            </a:p>
          </p:txBody>
        </p:sp>
        <p:sp>
          <p:nvSpPr>
            <p:cNvPr id="3274" name="Line 155"/>
            <p:cNvSpPr>
              <a:spLocks noChangeShapeType="1"/>
            </p:cNvSpPr>
            <p:nvPr/>
          </p:nvSpPr>
          <p:spPr bwMode="auto">
            <a:xfrm>
              <a:off x="404812" y="5425603"/>
              <a:ext cx="46038" cy="1588"/>
            </a:xfrm>
            <a:prstGeom prst="line">
              <a:avLst/>
            </a:prstGeom>
            <a:noFill/>
            <a:ln w="15875">
              <a:solidFill>
                <a:srgbClr val="000000"/>
              </a:solidFill>
              <a:prstDash val="sysDash"/>
              <a:round/>
              <a:headEnd/>
              <a:tailEnd/>
            </a:ln>
          </p:spPr>
          <p:txBody>
            <a:bodyPr/>
            <a:lstStyle/>
            <a:p>
              <a:endParaRPr lang="de-DE">
                <a:latin typeface="Arial" pitchFamily="34" charset="0"/>
                <a:cs typeface="Arial" pitchFamily="34" charset="0"/>
              </a:endParaRPr>
            </a:p>
          </p:txBody>
        </p:sp>
        <p:sp>
          <p:nvSpPr>
            <p:cNvPr id="3275" name="Line 156"/>
            <p:cNvSpPr>
              <a:spLocks noChangeShapeType="1"/>
            </p:cNvSpPr>
            <p:nvPr/>
          </p:nvSpPr>
          <p:spPr bwMode="auto">
            <a:xfrm>
              <a:off x="481012" y="5425603"/>
              <a:ext cx="46038" cy="1588"/>
            </a:xfrm>
            <a:prstGeom prst="line">
              <a:avLst/>
            </a:prstGeom>
            <a:noFill/>
            <a:ln w="15875">
              <a:solidFill>
                <a:srgbClr val="000000"/>
              </a:solidFill>
              <a:prstDash val="sysDash"/>
              <a:round/>
              <a:headEnd/>
              <a:tailEnd/>
            </a:ln>
          </p:spPr>
          <p:txBody>
            <a:bodyPr/>
            <a:lstStyle/>
            <a:p>
              <a:endParaRPr lang="de-DE">
                <a:latin typeface="Arial" pitchFamily="34" charset="0"/>
                <a:cs typeface="Arial" pitchFamily="34" charset="0"/>
              </a:endParaRPr>
            </a:p>
          </p:txBody>
        </p:sp>
        <p:sp>
          <p:nvSpPr>
            <p:cNvPr id="3276" name="Line 157"/>
            <p:cNvSpPr>
              <a:spLocks noChangeShapeType="1"/>
            </p:cNvSpPr>
            <p:nvPr/>
          </p:nvSpPr>
          <p:spPr bwMode="auto">
            <a:xfrm>
              <a:off x="557212" y="5425603"/>
              <a:ext cx="46038" cy="1588"/>
            </a:xfrm>
            <a:prstGeom prst="line">
              <a:avLst/>
            </a:prstGeom>
            <a:noFill/>
            <a:ln w="15875">
              <a:solidFill>
                <a:srgbClr val="000000"/>
              </a:solidFill>
              <a:prstDash val="sysDash"/>
              <a:round/>
              <a:headEnd/>
              <a:tailEnd/>
            </a:ln>
          </p:spPr>
          <p:txBody>
            <a:bodyPr/>
            <a:lstStyle/>
            <a:p>
              <a:endParaRPr lang="de-DE">
                <a:latin typeface="Arial" pitchFamily="34" charset="0"/>
                <a:cs typeface="Arial" pitchFamily="34" charset="0"/>
              </a:endParaRPr>
            </a:p>
          </p:txBody>
        </p:sp>
        <p:sp>
          <p:nvSpPr>
            <p:cNvPr id="3277" name="Line 158"/>
            <p:cNvSpPr>
              <a:spLocks noChangeShapeType="1"/>
            </p:cNvSpPr>
            <p:nvPr/>
          </p:nvSpPr>
          <p:spPr bwMode="auto">
            <a:xfrm>
              <a:off x="633412" y="5425603"/>
              <a:ext cx="46038" cy="1588"/>
            </a:xfrm>
            <a:prstGeom prst="line">
              <a:avLst/>
            </a:prstGeom>
            <a:noFill/>
            <a:ln w="15875">
              <a:solidFill>
                <a:srgbClr val="000000"/>
              </a:solidFill>
              <a:prstDash val="sysDash"/>
              <a:round/>
              <a:headEnd/>
              <a:tailEnd/>
            </a:ln>
          </p:spPr>
          <p:txBody>
            <a:bodyPr/>
            <a:lstStyle/>
            <a:p>
              <a:endParaRPr lang="de-DE">
                <a:latin typeface="Arial" pitchFamily="34" charset="0"/>
                <a:cs typeface="Arial" pitchFamily="34" charset="0"/>
              </a:endParaRPr>
            </a:p>
          </p:txBody>
        </p:sp>
        <p:sp>
          <p:nvSpPr>
            <p:cNvPr id="3278" name="Line 159"/>
            <p:cNvSpPr>
              <a:spLocks noChangeShapeType="1"/>
            </p:cNvSpPr>
            <p:nvPr/>
          </p:nvSpPr>
          <p:spPr bwMode="auto">
            <a:xfrm>
              <a:off x="709612" y="5425603"/>
              <a:ext cx="44450" cy="1588"/>
            </a:xfrm>
            <a:prstGeom prst="line">
              <a:avLst/>
            </a:prstGeom>
            <a:noFill/>
            <a:ln w="15875">
              <a:solidFill>
                <a:srgbClr val="000000"/>
              </a:solidFill>
              <a:prstDash val="sysDash"/>
              <a:round/>
              <a:headEnd/>
              <a:tailEnd/>
            </a:ln>
          </p:spPr>
          <p:txBody>
            <a:bodyPr/>
            <a:lstStyle/>
            <a:p>
              <a:endParaRPr lang="de-DE">
                <a:latin typeface="Arial" pitchFamily="34" charset="0"/>
                <a:cs typeface="Arial" pitchFamily="34" charset="0"/>
              </a:endParaRPr>
            </a:p>
          </p:txBody>
        </p:sp>
        <p:sp>
          <p:nvSpPr>
            <p:cNvPr id="3279" name="Line 160"/>
            <p:cNvSpPr>
              <a:spLocks noChangeShapeType="1"/>
            </p:cNvSpPr>
            <p:nvPr/>
          </p:nvSpPr>
          <p:spPr bwMode="auto">
            <a:xfrm>
              <a:off x="784225" y="5425603"/>
              <a:ext cx="46038" cy="1588"/>
            </a:xfrm>
            <a:prstGeom prst="line">
              <a:avLst/>
            </a:prstGeom>
            <a:noFill/>
            <a:ln w="15875">
              <a:solidFill>
                <a:srgbClr val="000000"/>
              </a:solidFill>
              <a:prstDash val="sysDash"/>
              <a:round/>
              <a:headEnd/>
              <a:tailEnd/>
            </a:ln>
          </p:spPr>
          <p:txBody>
            <a:bodyPr/>
            <a:lstStyle/>
            <a:p>
              <a:endParaRPr lang="de-DE">
                <a:latin typeface="Arial" pitchFamily="34" charset="0"/>
                <a:cs typeface="Arial" pitchFamily="34" charset="0"/>
              </a:endParaRPr>
            </a:p>
          </p:txBody>
        </p:sp>
        <p:sp>
          <p:nvSpPr>
            <p:cNvPr id="3280" name="Line 161"/>
            <p:cNvSpPr>
              <a:spLocks noChangeShapeType="1"/>
            </p:cNvSpPr>
            <p:nvPr/>
          </p:nvSpPr>
          <p:spPr bwMode="auto">
            <a:xfrm>
              <a:off x="860425" y="5425603"/>
              <a:ext cx="46038" cy="1588"/>
            </a:xfrm>
            <a:prstGeom prst="line">
              <a:avLst/>
            </a:prstGeom>
            <a:noFill/>
            <a:ln w="15875">
              <a:solidFill>
                <a:srgbClr val="000000"/>
              </a:solidFill>
              <a:prstDash val="sysDash"/>
              <a:round/>
              <a:headEnd/>
              <a:tailEnd/>
            </a:ln>
          </p:spPr>
          <p:txBody>
            <a:bodyPr/>
            <a:lstStyle/>
            <a:p>
              <a:endParaRPr lang="de-DE">
                <a:latin typeface="Arial" pitchFamily="34" charset="0"/>
                <a:cs typeface="Arial" pitchFamily="34" charset="0"/>
              </a:endParaRPr>
            </a:p>
          </p:txBody>
        </p:sp>
        <p:sp>
          <p:nvSpPr>
            <p:cNvPr id="3281" name="Line 162"/>
            <p:cNvSpPr>
              <a:spLocks noChangeShapeType="1"/>
            </p:cNvSpPr>
            <p:nvPr/>
          </p:nvSpPr>
          <p:spPr bwMode="auto">
            <a:xfrm>
              <a:off x="936625" y="5425603"/>
              <a:ext cx="46038" cy="1588"/>
            </a:xfrm>
            <a:prstGeom prst="line">
              <a:avLst/>
            </a:prstGeom>
            <a:noFill/>
            <a:ln w="15875">
              <a:solidFill>
                <a:srgbClr val="000000"/>
              </a:solidFill>
              <a:prstDash val="sysDash"/>
              <a:round/>
              <a:headEnd/>
              <a:tailEnd/>
            </a:ln>
          </p:spPr>
          <p:txBody>
            <a:bodyPr/>
            <a:lstStyle/>
            <a:p>
              <a:endParaRPr lang="de-DE">
                <a:latin typeface="Arial" pitchFamily="34" charset="0"/>
                <a:cs typeface="Arial" pitchFamily="34" charset="0"/>
              </a:endParaRPr>
            </a:p>
          </p:txBody>
        </p:sp>
        <p:sp>
          <p:nvSpPr>
            <p:cNvPr id="3282" name="Line 163"/>
            <p:cNvSpPr>
              <a:spLocks noChangeShapeType="1"/>
            </p:cNvSpPr>
            <p:nvPr/>
          </p:nvSpPr>
          <p:spPr bwMode="auto">
            <a:xfrm>
              <a:off x="1012825" y="5425603"/>
              <a:ext cx="46038" cy="1588"/>
            </a:xfrm>
            <a:prstGeom prst="line">
              <a:avLst/>
            </a:prstGeom>
            <a:noFill/>
            <a:ln w="15875">
              <a:solidFill>
                <a:srgbClr val="000000"/>
              </a:solidFill>
              <a:prstDash val="sysDash"/>
              <a:round/>
              <a:headEnd/>
              <a:tailEnd/>
            </a:ln>
          </p:spPr>
          <p:txBody>
            <a:bodyPr/>
            <a:lstStyle/>
            <a:p>
              <a:endParaRPr lang="de-DE">
                <a:latin typeface="Arial" pitchFamily="34" charset="0"/>
                <a:cs typeface="Arial" pitchFamily="34" charset="0"/>
              </a:endParaRPr>
            </a:p>
          </p:txBody>
        </p:sp>
        <p:sp>
          <p:nvSpPr>
            <p:cNvPr id="3283" name="Line 164"/>
            <p:cNvSpPr>
              <a:spLocks noChangeShapeType="1"/>
            </p:cNvSpPr>
            <p:nvPr/>
          </p:nvSpPr>
          <p:spPr bwMode="auto">
            <a:xfrm>
              <a:off x="1089025" y="5425603"/>
              <a:ext cx="44450" cy="1588"/>
            </a:xfrm>
            <a:prstGeom prst="line">
              <a:avLst/>
            </a:prstGeom>
            <a:noFill/>
            <a:ln w="15875">
              <a:solidFill>
                <a:srgbClr val="000000"/>
              </a:solidFill>
              <a:prstDash val="sysDash"/>
              <a:round/>
              <a:headEnd/>
              <a:tailEnd/>
            </a:ln>
          </p:spPr>
          <p:txBody>
            <a:bodyPr/>
            <a:lstStyle/>
            <a:p>
              <a:endParaRPr lang="de-DE">
                <a:latin typeface="Arial" pitchFamily="34" charset="0"/>
                <a:cs typeface="Arial" pitchFamily="34" charset="0"/>
              </a:endParaRPr>
            </a:p>
          </p:txBody>
        </p:sp>
        <p:sp>
          <p:nvSpPr>
            <p:cNvPr id="3284" name="Line 165"/>
            <p:cNvSpPr>
              <a:spLocks noChangeShapeType="1"/>
            </p:cNvSpPr>
            <p:nvPr/>
          </p:nvSpPr>
          <p:spPr bwMode="auto">
            <a:xfrm>
              <a:off x="1165225" y="5425603"/>
              <a:ext cx="44450" cy="1588"/>
            </a:xfrm>
            <a:prstGeom prst="line">
              <a:avLst/>
            </a:prstGeom>
            <a:noFill/>
            <a:ln w="15875">
              <a:solidFill>
                <a:srgbClr val="000000"/>
              </a:solidFill>
              <a:prstDash val="sysDash"/>
              <a:round/>
              <a:headEnd/>
              <a:tailEnd/>
            </a:ln>
          </p:spPr>
          <p:txBody>
            <a:bodyPr/>
            <a:lstStyle/>
            <a:p>
              <a:endParaRPr lang="de-DE">
                <a:latin typeface="Arial" pitchFamily="34" charset="0"/>
                <a:cs typeface="Arial" pitchFamily="34" charset="0"/>
              </a:endParaRPr>
            </a:p>
          </p:txBody>
        </p:sp>
        <p:sp>
          <p:nvSpPr>
            <p:cNvPr id="3285" name="Line 166"/>
            <p:cNvSpPr>
              <a:spLocks noChangeShapeType="1"/>
            </p:cNvSpPr>
            <p:nvPr/>
          </p:nvSpPr>
          <p:spPr bwMode="auto">
            <a:xfrm>
              <a:off x="1239837" y="5425603"/>
              <a:ext cx="46038" cy="1588"/>
            </a:xfrm>
            <a:prstGeom prst="line">
              <a:avLst/>
            </a:prstGeom>
            <a:noFill/>
            <a:ln w="15875">
              <a:solidFill>
                <a:srgbClr val="000000"/>
              </a:solidFill>
              <a:prstDash val="sysDash"/>
              <a:round/>
              <a:headEnd/>
              <a:tailEnd/>
            </a:ln>
          </p:spPr>
          <p:txBody>
            <a:bodyPr/>
            <a:lstStyle/>
            <a:p>
              <a:endParaRPr lang="de-DE">
                <a:latin typeface="Arial" pitchFamily="34" charset="0"/>
                <a:cs typeface="Arial" pitchFamily="34" charset="0"/>
              </a:endParaRPr>
            </a:p>
          </p:txBody>
        </p:sp>
        <p:sp>
          <p:nvSpPr>
            <p:cNvPr id="3286" name="Line 167"/>
            <p:cNvSpPr>
              <a:spLocks noChangeShapeType="1"/>
            </p:cNvSpPr>
            <p:nvPr/>
          </p:nvSpPr>
          <p:spPr bwMode="auto">
            <a:xfrm>
              <a:off x="1316037" y="5425603"/>
              <a:ext cx="46038" cy="1588"/>
            </a:xfrm>
            <a:prstGeom prst="line">
              <a:avLst/>
            </a:prstGeom>
            <a:noFill/>
            <a:ln w="15875">
              <a:solidFill>
                <a:srgbClr val="000000"/>
              </a:solidFill>
              <a:prstDash val="sysDash"/>
              <a:round/>
              <a:headEnd/>
              <a:tailEnd/>
            </a:ln>
          </p:spPr>
          <p:txBody>
            <a:bodyPr/>
            <a:lstStyle/>
            <a:p>
              <a:endParaRPr lang="de-DE">
                <a:latin typeface="Arial" pitchFamily="34" charset="0"/>
                <a:cs typeface="Arial" pitchFamily="34" charset="0"/>
              </a:endParaRPr>
            </a:p>
          </p:txBody>
        </p:sp>
        <p:sp>
          <p:nvSpPr>
            <p:cNvPr id="3287" name="Line 168"/>
            <p:cNvSpPr>
              <a:spLocks noChangeShapeType="1"/>
            </p:cNvSpPr>
            <p:nvPr/>
          </p:nvSpPr>
          <p:spPr bwMode="auto">
            <a:xfrm>
              <a:off x="1392237" y="5425603"/>
              <a:ext cx="46038" cy="1588"/>
            </a:xfrm>
            <a:prstGeom prst="line">
              <a:avLst/>
            </a:prstGeom>
            <a:noFill/>
            <a:ln w="15875">
              <a:solidFill>
                <a:srgbClr val="000000"/>
              </a:solidFill>
              <a:prstDash val="sysDash"/>
              <a:round/>
              <a:headEnd/>
              <a:tailEnd/>
            </a:ln>
          </p:spPr>
          <p:txBody>
            <a:bodyPr/>
            <a:lstStyle/>
            <a:p>
              <a:endParaRPr lang="de-DE">
                <a:latin typeface="Arial" pitchFamily="34" charset="0"/>
                <a:cs typeface="Arial" pitchFamily="34" charset="0"/>
              </a:endParaRPr>
            </a:p>
          </p:txBody>
        </p:sp>
        <p:sp>
          <p:nvSpPr>
            <p:cNvPr id="3288" name="Line 169"/>
            <p:cNvSpPr>
              <a:spLocks noChangeShapeType="1"/>
            </p:cNvSpPr>
            <p:nvPr/>
          </p:nvSpPr>
          <p:spPr bwMode="auto">
            <a:xfrm>
              <a:off x="1468437" y="5425603"/>
              <a:ext cx="44450" cy="1588"/>
            </a:xfrm>
            <a:prstGeom prst="line">
              <a:avLst/>
            </a:prstGeom>
            <a:noFill/>
            <a:ln w="15875">
              <a:solidFill>
                <a:srgbClr val="000000"/>
              </a:solidFill>
              <a:prstDash val="sysDash"/>
              <a:round/>
              <a:headEnd/>
              <a:tailEnd/>
            </a:ln>
          </p:spPr>
          <p:txBody>
            <a:bodyPr/>
            <a:lstStyle/>
            <a:p>
              <a:endParaRPr lang="de-DE">
                <a:latin typeface="Arial" pitchFamily="34" charset="0"/>
                <a:cs typeface="Arial" pitchFamily="34" charset="0"/>
              </a:endParaRPr>
            </a:p>
          </p:txBody>
        </p:sp>
        <p:sp>
          <p:nvSpPr>
            <p:cNvPr id="3289" name="Line 170"/>
            <p:cNvSpPr>
              <a:spLocks noChangeShapeType="1"/>
            </p:cNvSpPr>
            <p:nvPr/>
          </p:nvSpPr>
          <p:spPr bwMode="auto">
            <a:xfrm>
              <a:off x="1544637" y="5425603"/>
              <a:ext cx="44450" cy="1588"/>
            </a:xfrm>
            <a:prstGeom prst="line">
              <a:avLst/>
            </a:prstGeom>
            <a:noFill/>
            <a:ln w="15875">
              <a:solidFill>
                <a:srgbClr val="000000"/>
              </a:solidFill>
              <a:prstDash val="sysDash"/>
              <a:round/>
              <a:headEnd/>
              <a:tailEnd/>
            </a:ln>
          </p:spPr>
          <p:txBody>
            <a:bodyPr/>
            <a:lstStyle/>
            <a:p>
              <a:endParaRPr lang="de-DE">
                <a:latin typeface="Arial" pitchFamily="34" charset="0"/>
                <a:cs typeface="Arial" pitchFamily="34" charset="0"/>
              </a:endParaRPr>
            </a:p>
          </p:txBody>
        </p:sp>
        <p:sp>
          <p:nvSpPr>
            <p:cNvPr id="3290" name="Line 171"/>
            <p:cNvSpPr>
              <a:spLocks noChangeShapeType="1"/>
            </p:cNvSpPr>
            <p:nvPr/>
          </p:nvSpPr>
          <p:spPr bwMode="auto">
            <a:xfrm>
              <a:off x="1619250" y="5425603"/>
              <a:ext cx="46038" cy="1588"/>
            </a:xfrm>
            <a:prstGeom prst="line">
              <a:avLst/>
            </a:prstGeom>
            <a:noFill/>
            <a:ln w="15875">
              <a:solidFill>
                <a:srgbClr val="000000"/>
              </a:solidFill>
              <a:prstDash val="sysDash"/>
              <a:round/>
              <a:headEnd/>
              <a:tailEnd/>
            </a:ln>
          </p:spPr>
          <p:txBody>
            <a:bodyPr/>
            <a:lstStyle/>
            <a:p>
              <a:endParaRPr lang="de-DE">
                <a:latin typeface="Arial" pitchFamily="34" charset="0"/>
                <a:cs typeface="Arial" pitchFamily="34" charset="0"/>
              </a:endParaRPr>
            </a:p>
          </p:txBody>
        </p:sp>
        <p:sp>
          <p:nvSpPr>
            <p:cNvPr id="3291" name="Line 172"/>
            <p:cNvSpPr>
              <a:spLocks noChangeShapeType="1"/>
            </p:cNvSpPr>
            <p:nvPr/>
          </p:nvSpPr>
          <p:spPr bwMode="auto">
            <a:xfrm>
              <a:off x="1695450" y="5425603"/>
              <a:ext cx="46038" cy="1588"/>
            </a:xfrm>
            <a:prstGeom prst="line">
              <a:avLst/>
            </a:prstGeom>
            <a:noFill/>
            <a:ln w="15875">
              <a:solidFill>
                <a:srgbClr val="000000"/>
              </a:solidFill>
              <a:prstDash val="sysDash"/>
              <a:round/>
              <a:headEnd/>
              <a:tailEnd/>
            </a:ln>
          </p:spPr>
          <p:txBody>
            <a:bodyPr/>
            <a:lstStyle/>
            <a:p>
              <a:endParaRPr lang="de-DE">
                <a:latin typeface="Arial" pitchFamily="34" charset="0"/>
                <a:cs typeface="Arial" pitchFamily="34" charset="0"/>
              </a:endParaRPr>
            </a:p>
          </p:txBody>
        </p:sp>
        <p:sp>
          <p:nvSpPr>
            <p:cNvPr id="3292" name="Line 173"/>
            <p:cNvSpPr>
              <a:spLocks noChangeShapeType="1"/>
            </p:cNvSpPr>
            <p:nvPr/>
          </p:nvSpPr>
          <p:spPr bwMode="auto">
            <a:xfrm>
              <a:off x="1771650" y="5425603"/>
              <a:ext cx="46038" cy="1588"/>
            </a:xfrm>
            <a:prstGeom prst="line">
              <a:avLst/>
            </a:prstGeom>
            <a:noFill/>
            <a:ln w="15875">
              <a:solidFill>
                <a:srgbClr val="000000"/>
              </a:solidFill>
              <a:prstDash val="sysDash"/>
              <a:round/>
              <a:headEnd/>
              <a:tailEnd/>
            </a:ln>
          </p:spPr>
          <p:txBody>
            <a:bodyPr/>
            <a:lstStyle/>
            <a:p>
              <a:endParaRPr lang="de-DE">
                <a:latin typeface="Arial" pitchFamily="34" charset="0"/>
                <a:cs typeface="Arial" pitchFamily="34" charset="0"/>
              </a:endParaRPr>
            </a:p>
          </p:txBody>
        </p:sp>
        <p:sp>
          <p:nvSpPr>
            <p:cNvPr id="3293" name="Line 174"/>
            <p:cNvSpPr>
              <a:spLocks noChangeShapeType="1"/>
            </p:cNvSpPr>
            <p:nvPr/>
          </p:nvSpPr>
          <p:spPr bwMode="auto">
            <a:xfrm>
              <a:off x="1847850" y="5425603"/>
              <a:ext cx="46038" cy="1588"/>
            </a:xfrm>
            <a:prstGeom prst="line">
              <a:avLst/>
            </a:prstGeom>
            <a:noFill/>
            <a:ln w="15875">
              <a:solidFill>
                <a:srgbClr val="000000"/>
              </a:solidFill>
              <a:prstDash val="sysDash"/>
              <a:round/>
              <a:headEnd/>
              <a:tailEnd/>
            </a:ln>
          </p:spPr>
          <p:txBody>
            <a:bodyPr/>
            <a:lstStyle/>
            <a:p>
              <a:endParaRPr lang="de-DE">
                <a:latin typeface="Arial" pitchFamily="34" charset="0"/>
                <a:cs typeface="Arial" pitchFamily="34" charset="0"/>
              </a:endParaRPr>
            </a:p>
          </p:txBody>
        </p:sp>
        <p:sp>
          <p:nvSpPr>
            <p:cNvPr id="3294" name="Line 175"/>
            <p:cNvSpPr>
              <a:spLocks noChangeShapeType="1"/>
            </p:cNvSpPr>
            <p:nvPr/>
          </p:nvSpPr>
          <p:spPr bwMode="auto">
            <a:xfrm>
              <a:off x="1924050" y="5425603"/>
              <a:ext cx="44450" cy="1588"/>
            </a:xfrm>
            <a:prstGeom prst="line">
              <a:avLst/>
            </a:prstGeom>
            <a:noFill/>
            <a:ln w="15875">
              <a:solidFill>
                <a:srgbClr val="000000"/>
              </a:solidFill>
              <a:prstDash val="sysDash"/>
              <a:round/>
              <a:headEnd/>
              <a:tailEnd/>
            </a:ln>
          </p:spPr>
          <p:txBody>
            <a:bodyPr/>
            <a:lstStyle/>
            <a:p>
              <a:endParaRPr lang="de-DE">
                <a:latin typeface="Arial" pitchFamily="34" charset="0"/>
                <a:cs typeface="Arial" pitchFamily="34" charset="0"/>
              </a:endParaRPr>
            </a:p>
          </p:txBody>
        </p:sp>
        <p:sp>
          <p:nvSpPr>
            <p:cNvPr id="3295" name="Line 176"/>
            <p:cNvSpPr>
              <a:spLocks noChangeShapeType="1"/>
            </p:cNvSpPr>
            <p:nvPr/>
          </p:nvSpPr>
          <p:spPr bwMode="auto">
            <a:xfrm>
              <a:off x="1998662" y="5425603"/>
              <a:ext cx="46038" cy="1588"/>
            </a:xfrm>
            <a:prstGeom prst="line">
              <a:avLst/>
            </a:prstGeom>
            <a:noFill/>
            <a:ln w="15875">
              <a:solidFill>
                <a:srgbClr val="000000"/>
              </a:solidFill>
              <a:prstDash val="sysDash"/>
              <a:round/>
              <a:headEnd/>
              <a:tailEnd/>
            </a:ln>
          </p:spPr>
          <p:txBody>
            <a:bodyPr/>
            <a:lstStyle/>
            <a:p>
              <a:endParaRPr lang="de-DE">
                <a:latin typeface="Arial" pitchFamily="34" charset="0"/>
                <a:cs typeface="Arial" pitchFamily="34" charset="0"/>
              </a:endParaRPr>
            </a:p>
          </p:txBody>
        </p:sp>
        <p:sp>
          <p:nvSpPr>
            <p:cNvPr id="3296" name="Line 177"/>
            <p:cNvSpPr>
              <a:spLocks noChangeShapeType="1"/>
            </p:cNvSpPr>
            <p:nvPr/>
          </p:nvSpPr>
          <p:spPr bwMode="auto">
            <a:xfrm>
              <a:off x="2074862" y="5425603"/>
              <a:ext cx="46038" cy="1588"/>
            </a:xfrm>
            <a:prstGeom prst="line">
              <a:avLst/>
            </a:prstGeom>
            <a:noFill/>
            <a:ln w="15875">
              <a:solidFill>
                <a:srgbClr val="000000"/>
              </a:solidFill>
              <a:prstDash val="sysDash"/>
              <a:round/>
              <a:headEnd/>
              <a:tailEnd/>
            </a:ln>
          </p:spPr>
          <p:txBody>
            <a:bodyPr/>
            <a:lstStyle/>
            <a:p>
              <a:endParaRPr lang="de-DE">
                <a:latin typeface="Arial" pitchFamily="34" charset="0"/>
                <a:cs typeface="Arial" pitchFamily="34" charset="0"/>
              </a:endParaRPr>
            </a:p>
          </p:txBody>
        </p:sp>
        <p:sp>
          <p:nvSpPr>
            <p:cNvPr id="3297" name="Line 178"/>
            <p:cNvSpPr>
              <a:spLocks noChangeShapeType="1"/>
            </p:cNvSpPr>
            <p:nvPr/>
          </p:nvSpPr>
          <p:spPr bwMode="auto">
            <a:xfrm>
              <a:off x="2151062" y="5425603"/>
              <a:ext cx="46038" cy="1588"/>
            </a:xfrm>
            <a:prstGeom prst="line">
              <a:avLst/>
            </a:prstGeom>
            <a:noFill/>
            <a:ln w="15875">
              <a:solidFill>
                <a:srgbClr val="000000"/>
              </a:solidFill>
              <a:prstDash val="sysDash"/>
              <a:round/>
              <a:headEnd/>
              <a:tailEnd/>
            </a:ln>
          </p:spPr>
          <p:txBody>
            <a:bodyPr/>
            <a:lstStyle/>
            <a:p>
              <a:endParaRPr lang="de-DE">
                <a:latin typeface="Arial" pitchFamily="34" charset="0"/>
                <a:cs typeface="Arial" pitchFamily="34" charset="0"/>
              </a:endParaRPr>
            </a:p>
          </p:txBody>
        </p:sp>
        <p:sp>
          <p:nvSpPr>
            <p:cNvPr id="3298" name="Line 179"/>
            <p:cNvSpPr>
              <a:spLocks noChangeShapeType="1"/>
            </p:cNvSpPr>
            <p:nvPr/>
          </p:nvSpPr>
          <p:spPr bwMode="auto">
            <a:xfrm>
              <a:off x="2227262" y="5425603"/>
              <a:ext cx="46038" cy="1588"/>
            </a:xfrm>
            <a:prstGeom prst="line">
              <a:avLst/>
            </a:prstGeom>
            <a:noFill/>
            <a:ln w="15875">
              <a:solidFill>
                <a:srgbClr val="000000"/>
              </a:solidFill>
              <a:prstDash val="sysDash"/>
              <a:round/>
              <a:headEnd/>
              <a:tailEnd/>
            </a:ln>
          </p:spPr>
          <p:txBody>
            <a:bodyPr/>
            <a:lstStyle/>
            <a:p>
              <a:endParaRPr lang="de-DE">
                <a:latin typeface="Arial" pitchFamily="34" charset="0"/>
                <a:cs typeface="Arial" pitchFamily="34" charset="0"/>
              </a:endParaRPr>
            </a:p>
          </p:txBody>
        </p:sp>
        <p:sp>
          <p:nvSpPr>
            <p:cNvPr id="3299" name="Line 180"/>
            <p:cNvSpPr>
              <a:spLocks noChangeShapeType="1"/>
            </p:cNvSpPr>
            <p:nvPr/>
          </p:nvSpPr>
          <p:spPr bwMode="auto">
            <a:xfrm>
              <a:off x="2303462" y="5425603"/>
              <a:ext cx="44450" cy="1588"/>
            </a:xfrm>
            <a:prstGeom prst="line">
              <a:avLst/>
            </a:prstGeom>
            <a:noFill/>
            <a:ln w="15875">
              <a:solidFill>
                <a:srgbClr val="000000"/>
              </a:solidFill>
              <a:prstDash val="sysDash"/>
              <a:round/>
              <a:headEnd/>
              <a:tailEnd/>
            </a:ln>
          </p:spPr>
          <p:txBody>
            <a:bodyPr/>
            <a:lstStyle/>
            <a:p>
              <a:endParaRPr lang="de-DE">
                <a:latin typeface="Arial" pitchFamily="34" charset="0"/>
                <a:cs typeface="Arial" pitchFamily="34" charset="0"/>
              </a:endParaRPr>
            </a:p>
          </p:txBody>
        </p:sp>
        <p:sp>
          <p:nvSpPr>
            <p:cNvPr id="3300" name="Line 181"/>
            <p:cNvSpPr>
              <a:spLocks noChangeShapeType="1"/>
            </p:cNvSpPr>
            <p:nvPr/>
          </p:nvSpPr>
          <p:spPr bwMode="auto">
            <a:xfrm>
              <a:off x="2379662" y="5425603"/>
              <a:ext cx="44450" cy="1588"/>
            </a:xfrm>
            <a:prstGeom prst="line">
              <a:avLst/>
            </a:prstGeom>
            <a:noFill/>
            <a:ln w="15875">
              <a:solidFill>
                <a:srgbClr val="000000"/>
              </a:solidFill>
              <a:prstDash val="sysDash"/>
              <a:round/>
              <a:headEnd/>
              <a:tailEnd/>
            </a:ln>
          </p:spPr>
          <p:txBody>
            <a:bodyPr/>
            <a:lstStyle/>
            <a:p>
              <a:endParaRPr lang="de-DE">
                <a:latin typeface="Arial" pitchFamily="34" charset="0"/>
                <a:cs typeface="Arial" pitchFamily="34" charset="0"/>
              </a:endParaRPr>
            </a:p>
          </p:txBody>
        </p:sp>
        <p:sp>
          <p:nvSpPr>
            <p:cNvPr id="3301" name="Line 182"/>
            <p:cNvSpPr>
              <a:spLocks noChangeShapeType="1"/>
            </p:cNvSpPr>
            <p:nvPr/>
          </p:nvSpPr>
          <p:spPr bwMode="auto">
            <a:xfrm>
              <a:off x="2454275" y="5425603"/>
              <a:ext cx="46038" cy="1588"/>
            </a:xfrm>
            <a:prstGeom prst="line">
              <a:avLst/>
            </a:prstGeom>
            <a:noFill/>
            <a:ln w="15875">
              <a:solidFill>
                <a:srgbClr val="000000"/>
              </a:solidFill>
              <a:prstDash val="sysDash"/>
              <a:round/>
              <a:headEnd/>
              <a:tailEnd/>
            </a:ln>
          </p:spPr>
          <p:txBody>
            <a:bodyPr/>
            <a:lstStyle/>
            <a:p>
              <a:endParaRPr lang="de-DE">
                <a:latin typeface="Arial" pitchFamily="34" charset="0"/>
                <a:cs typeface="Arial" pitchFamily="34" charset="0"/>
              </a:endParaRPr>
            </a:p>
          </p:txBody>
        </p:sp>
        <p:sp>
          <p:nvSpPr>
            <p:cNvPr id="3302" name="Line 183"/>
            <p:cNvSpPr>
              <a:spLocks noChangeShapeType="1"/>
            </p:cNvSpPr>
            <p:nvPr/>
          </p:nvSpPr>
          <p:spPr bwMode="auto">
            <a:xfrm>
              <a:off x="2530475" y="5425603"/>
              <a:ext cx="46038" cy="1588"/>
            </a:xfrm>
            <a:prstGeom prst="line">
              <a:avLst/>
            </a:prstGeom>
            <a:noFill/>
            <a:ln w="15875">
              <a:solidFill>
                <a:srgbClr val="000000"/>
              </a:solidFill>
              <a:prstDash val="sysDash"/>
              <a:round/>
              <a:headEnd/>
              <a:tailEnd/>
            </a:ln>
          </p:spPr>
          <p:txBody>
            <a:bodyPr/>
            <a:lstStyle/>
            <a:p>
              <a:endParaRPr lang="de-DE">
                <a:latin typeface="Arial" pitchFamily="34" charset="0"/>
                <a:cs typeface="Arial" pitchFamily="34" charset="0"/>
              </a:endParaRPr>
            </a:p>
          </p:txBody>
        </p:sp>
        <p:sp>
          <p:nvSpPr>
            <p:cNvPr id="3303" name="Line 184"/>
            <p:cNvSpPr>
              <a:spLocks noChangeShapeType="1"/>
            </p:cNvSpPr>
            <p:nvPr/>
          </p:nvSpPr>
          <p:spPr bwMode="auto">
            <a:xfrm>
              <a:off x="2606675" y="5425603"/>
              <a:ext cx="46038" cy="1588"/>
            </a:xfrm>
            <a:prstGeom prst="line">
              <a:avLst/>
            </a:prstGeom>
            <a:noFill/>
            <a:ln w="15875">
              <a:solidFill>
                <a:srgbClr val="000000"/>
              </a:solidFill>
              <a:prstDash val="sysDash"/>
              <a:round/>
              <a:headEnd/>
              <a:tailEnd/>
            </a:ln>
          </p:spPr>
          <p:txBody>
            <a:bodyPr/>
            <a:lstStyle/>
            <a:p>
              <a:endParaRPr lang="de-DE">
                <a:latin typeface="Arial" pitchFamily="34" charset="0"/>
                <a:cs typeface="Arial" pitchFamily="34" charset="0"/>
              </a:endParaRPr>
            </a:p>
          </p:txBody>
        </p:sp>
        <p:sp>
          <p:nvSpPr>
            <p:cNvPr id="3304" name="Line 185"/>
            <p:cNvSpPr>
              <a:spLocks noChangeShapeType="1"/>
            </p:cNvSpPr>
            <p:nvPr/>
          </p:nvSpPr>
          <p:spPr bwMode="auto">
            <a:xfrm>
              <a:off x="2682875" y="5425603"/>
              <a:ext cx="44450" cy="1588"/>
            </a:xfrm>
            <a:prstGeom prst="line">
              <a:avLst/>
            </a:prstGeom>
            <a:noFill/>
            <a:ln w="15875">
              <a:solidFill>
                <a:srgbClr val="000000"/>
              </a:solidFill>
              <a:prstDash val="sysDash"/>
              <a:round/>
              <a:headEnd/>
              <a:tailEnd/>
            </a:ln>
          </p:spPr>
          <p:txBody>
            <a:bodyPr/>
            <a:lstStyle/>
            <a:p>
              <a:endParaRPr lang="de-DE">
                <a:latin typeface="Arial" pitchFamily="34" charset="0"/>
                <a:cs typeface="Arial" pitchFamily="34" charset="0"/>
              </a:endParaRPr>
            </a:p>
          </p:txBody>
        </p:sp>
        <p:sp>
          <p:nvSpPr>
            <p:cNvPr id="3305" name="Line 186"/>
            <p:cNvSpPr>
              <a:spLocks noChangeShapeType="1"/>
            </p:cNvSpPr>
            <p:nvPr/>
          </p:nvSpPr>
          <p:spPr bwMode="auto">
            <a:xfrm>
              <a:off x="2759075" y="5425603"/>
              <a:ext cx="44450" cy="1588"/>
            </a:xfrm>
            <a:prstGeom prst="line">
              <a:avLst/>
            </a:prstGeom>
            <a:noFill/>
            <a:ln w="15875">
              <a:solidFill>
                <a:srgbClr val="000000"/>
              </a:solidFill>
              <a:prstDash val="sysDash"/>
              <a:round/>
              <a:headEnd/>
              <a:tailEnd/>
            </a:ln>
          </p:spPr>
          <p:txBody>
            <a:bodyPr/>
            <a:lstStyle/>
            <a:p>
              <a:endParaRPr lang="de-DE">
                <a:latin typeface="Arial" pitchFamily="34" charset="0"/>
                <a:cs typeface="Arial" pitchFamily="34" charset="0"/>
              </a:endParaRPr>
            </a:p>
          </p:txBody>
        </p:sp>
        <p:sp>
          <p:nvSpPr>
            <p:cNvPr id="3306" name="Line 187"/>
            <p:cNvSpPr>
              <a:spLocks noChangeShapeType="1"/>
            </p:cNvSpPr>
            <p:nvPr/>
          </p:nvSpPr>
          <p:spPr bwMode="auto">
            <a:xfrm>
              <a:off x="2833687" y="5425603"/>
              <a:ext cx="46038" cy="1588"/>
            </a:xfrm>
            <a:prstGeom prst="line">
              <a:avLst/>
            </a:prstGeom>
            <a:noFill/>
            <a:ln w="15875">
              <a:solidFill>
                <a:srgbClr val="000000"/>
              </a:solidFill>
              <a:prstDash val="sysDash"/>
              <a:round/>
              <a:headEnd/>
              <a:tailEnd/>
            </a:ln>
          </p:spPr>
          <p:txBody>
            <a:bodyPr/>
            <a:lstStyle/>
            <a:p>
              <a:endParaRPr lang="de-DE">
                <a:latin typeface="Arial" pitchFamily="34" charset="0"/>
                <a:cs typeface="Arial" pitchFamily="34" charset="0"/>
              </a:endParaRPr>
            </a:p>
          </p:txBody>
        </p:sp>
        <p:sp>
          <p:nvSpPr>
            <p:cNvPr id="3307" name="Line 188"/>
            <p:cNvSpPr>
              <a:spLocks noChangeShapeType="1"/>
            </p:cNvSpPr>
            <p:nvPr/>
          </p:nvSpPr>
          <p:spPr bwMode="auto">
            <a:xfrm>
              <a:off x="2909887" y="5425603"/>
              <a:ext cx="46038" cy="1588"/>
            </a:xfrm>
            <a:prstGeom prst="line">
              <a:avLst/>
            </a:prstGeom>
            <a:noFill/>
            <a:ln w="15875">
              <a:solidFill>
                <a:srgbClr val="000000"/>
              </a:solidFill>
              <a:prstDash val="sysDash"/>
              <a:round/>
              <a:headEnd/>
              <a:tailEnd/>
            </a:ln>
          </p:spPr>
          <p:txBody>
            <a:bodyPr/>
            <a:lstStyle/>
            <a:p>
              <a:endParaRPr lang="de-DE">
                <a:latin typeface="Arial" pitchFamily="34" charset="0"/>
                <a:cs typeface="Arial" pitchFamily="34" charset="0"/>
              </a:endParaRPr>
            </a:p>
          </p:txBody>
        </p:sp>
        <p:sp>
          <p:nvSpPr>
            <p:cNvPr id="3308" name="Line 189"/>
            <p:cNvSpPr>
              <a:spLocks noChangeShapeType="1"/>
            </p:cNvSpPr>
            <p:nvPr/>
          </p:nvSpPr>
          <p:spPr bwMode="auto">
            <a:xfrm>
              <a:off x="2986087" y="5425603"/>
              <a:ext cx="46038" cy="1588"/>
            </a:xfrm>
            <a:prstGeom prst="line">
              <a:avLst/>
            </a:prstGeom>
            <a:noFill/>
            <a:ln w="15875">
              <a:solidFill>
                <a:srgbClr val="000000"/>
              </a:solidFill>
              <a:prstDash val="sysDash"/>
              <a:round/>
              <a:headEnd/>
              <a:tailEnd/>
            </a:ln>
          </p:spPr>
          <p:txBody>
            <a:bodyPr/>
            <a:lstStyle/>
            <a:p>
              <a:endParaRPr lang="de-DE">
                <a:latin typeface="Arial" pitchFamily="34" charset="0"/>
                <a:cs typeface="Arial" pitchFamily="34" charset="0"/>
              </a:endParaRPr>
            </a:p>
          </p:txBody>
        </p:sp>
        <p:sp>
          <p:nvSpPr>
            <p:cNvPr id="3309" name="Line 190"/>
            <p:cNvSpPr>
              <a:spLocks noChangeShapeType="1"/>
            </p:cNvSpPr>
            <p:nvPr/>
          </p:nvSpPr>
          <p:spPr bwMode="auto">
            <a:xfrm>
              <a:off x="3062287" y="5425603"/>
              <a:ext cx="46038" cy="1588"/>
            </a:xfrm>
            <a:prstGeom prst="line">
              <a:avLst/>
            </a:prstGeom>
            <a:noFill/>
            <a:ln w="15875">
              <a:solidFill>
                <a:srgbClr val="000000"/>
              </a:solidFill>
              <a:prstDash val="sysDash"/>
              <a:round/>
              <a:headEnd/>
              <a:tailEnd/>
            </a:ln>
          </p:spPr>
          <p:txBody>
            <a:bodyPr/>
            <a:lstStyle/>
            <a:p>
              <a:endParaRPr lang="de-DE">
                <a:latin typeface="Arial" pitchFamily="34" charset="0"/>
                <a:cs typeface="Arial" pitchFamily="34" charset="0"/>
              </a:endParaRPr>
            </a:p>
          </p:txBody>
        </p:sp>
        <p:sp>
          <p:nvSpPr>
            <p:cNvPr id="3310" name="Line 191"/>
            <p:cNvSpPr>
              <a:spLocks noChangeShapeType="1"/>
            </p:cNvSpPr>
            <p:nvPr/>
          </p:nvSpPr>
          <p:spPr bwMode="auto">
            <a:xfrm>
              <a:off x="3138487" y="5425603"/>
              <a:ext cx="44450" cy="1588"/>
            </a:xfrm>
            <a:prstGeom prst="line">
              <a:avLst/>
            </a:prstGeom>
            <a:noFill/>
            <a:ln w="15875">
              <a:solidFill>
                <a:srgbClr val="000000"/>
              </a:solidFill>
              <a:prstDash val="sysDash"/>
              <a:round/>
              <a:headEnd/>
              <a:tailEnd/>
            </a:ln>
          </p:spPr>
          <p:txBody>
            <a:bodyPr/>
            <a:lstStyle/>
            <a:p>
              <a:endParaRPr lang="de-DE">
                <a:latin typeface="Arial" pitchFamily="34" charset="0"/>
                <a:cs typeface="Arial" pitchFamily="34" charset="0"/>
              </a:endParaRPr>
            </a:p>
          </p:txBody>
        </p:sp>
        <p:sp>
          <p:nvSpPr>
            <p:cNvPr id="3311" name="Line 192"/>
            <p:cNvSpPr>
              <a:spLocks noChangeShapeType="1"/>
            </p:cNvSpPr>
            <p:nvPr/>
          </p:nvSpPr>
          <p:spPr bwMode="auto">
            <a:xfrm>
              <a:off x="3213100" y="5425603"/>
              <a:ext cx="46038" cy="1588"/>
            </a:xfrm>
            <a:prstGeom prst="line">
              <a:avLst/>
            </a:prstGeom>
            <a:noFill/>
            <a:ln w="15875">
              <a:solidFill>
                <a:srgbClr val="000000"/>
              </a:solidFill>
              <a:prstDash val="sysDash"/>
              <a:round/>
              <a:headEnd/>
              <a:tailEnd/>
            </a:ln>
          </p:spPr>
          <p:txBody>
            <a:bodyPr/>
            <a:lstStyle/>
            <a:p>
              <a:endParaRPr lang="de-DE">
                <a:latin typeface="Arial" pitchFamily="34" charset="0"/>
                <a:cs typeface="Arial" pitchFamily="34" charset="0"/>
              </a:endParaRPr>
            </a:p>
          </p:txBody>
        </p:sp>
        <p:sp>
          <p:nvSpPr>
            <p:cNvPr id="3312" name="Line 193"/>
            <p:cNvSpPr>
              <a:spLocks noChangeShapeType="1"/>
            </p:cNvSpPr>
            <p:nvPr/>
          </p:nvSpPr>
          <p:spPr bwMode="auto">
            <a:xfrm>
              <a:off x="3289300" y="5425603"/>
              <a:ext cx="46038" cy="1588"/>
            </a:xfrm>
            <a:prstGeom prst="line">
              <a:avLst/>
            </a:prstGeom>
            <a:noFill/>
            <a:ln w="15875">
              <a:solidFill>
                <a:srgbClr val="000000"/>
              </a:solidFill>
              <a:prstDash val="sysDash"/>
              <a:round/>
              <a:headEnd/>
              <a:tailEnd/>
            </a:ln>
          </p:spPr>
          <p:txBody>
            <a:bodyPr/>
            <a:lstStyle/>
            <a:p>
              <a:endParaRPr lang="de-DE">
                <a:latin typeface="Arial" pitchFamily="34" charset="0"/>
                <a:cs typeface="Arial" pitchFamily="34" charset="0"/>
              </a:endParaRPr>
            </a:p>
          </p:txBody>
        </p:sp>
        <p:sp>
          <p:nvSpPr>
            <p:cNvPr id="3313" name="Line 194"/>
            <p:cNvSpPr>
              <a:spLocks noChangeShapeType="1"/>
            </p:cNvSpPr>
            <p:nvPr/>
          </p:nvSpPr>
          <p:spPr bwMode="auto">
            <a:xfrm>
              <a:off x="3365500" y="5425603"/>
              <a:ext cx="46038" cy="1588"/>
            </a:xfrm>
            <a:prstGeom prst="line">
              <a:avLst/>
            </a:prstGeom>
            <a:noFill/>
            <a:ln w="15875">
              <a:solidFill>
                <a:srgbClr val="000000"/>
              </a:solidFill>
              <a:prstDash val="sysDash"/>
              <a:round/>
              <a:headEnd/>
              <a:tailEnd/>
            </a:ln>
          </p:spPr>
          <p:txBody>
            <a:bodyPr/>
            <a:lstStyle/>
            <a:p>
              <a:endParaRPr lang="de-DE">
                <a:latin typeface="Arial" pitchFamily="34" charset="0"/>
                <a:cs typeface="Arial" pitchFamily="34" charset="0"/>
              </a:endParaRPr>
            </a:p>
          </p:txBody>
        </p:sp>
        <p:sp>
          <p:nvSpPr>
            <p:cNvPr id="3314" name="Line 195"/>
            <p:cNvSpPr>
              <a:spLocks noChangeShapeType="1"/>
            </p:cNvSpPr>
            <p:nvPr/>
          </p:nvSpPr>
          <p:spPr bwMode="auto">
            <a:xfrm>
              <a:off x="3441700" y="5425603"/>
              <a:ext cx="46038" cy="1588"/>
            </a:xfrm>
            <a:prstGeom prst="line">
              <a:avLst/>
            </a:prstGeom>
            <a:noFill/>
            <a:ln w="15875">
              <a:solidFill>
                <a:srgbClr val="000000"/>
              </a:solidFill>
              <a:prstDash val="sysDash"/>
              <a:round/>
              <a:headEnd/>
              <a:tailEnd/>
            </a:ln>
          </p:spPr>
          <p:txBody>
            <a:bodyPr/>
            <a:lstStyle/>
            <a:p>
              <a:endParaRPr lang="de-DE">
                <a:latin typeface="Arial" pitchFamily="34" charset="0"/>
                <a:cs typeface="Arial" pitchFamily="34" charset="0"/>
              </a:endParaRPr>
            </a:p>
          </p:txBody>
        </p:sp>
        <p:sp>
          <p:nvSpPr>
            <p:cNvPr id="3315" name="Line 196"/>
            <p:cNvSpPr>
              <a:spLocks noChangeShapeType="1"/>
            </p:cNvSpPr>
            <p:nvPr/>
          </p:nvSpPr>
          <p:spPr bwMode="auto">
            <a:xfrm>
              <a:off x="3517900" y="5425603"/>
              <a:ext cx="44450" cy="1588"/>
            </a:xfrm>
            <a:prstGeom prst="line">
              <a:avLst/>
            </a:prstGeom>
            <a:noFill/>
            <a:ln w="15875">
              <a:solidFill>
                <a:srgbClr val="000000"/>
              </a:solidFill>
              <a:prstDash val="sysDash"/>
              <a:round/>
              <a:headEnd/>
              <a:tailEnd/>
            </a:ln>
          </p:spPr>
          <p:txBody>
            <a:bodyPr/>
            <a:lstStyle/>
            <a:p>
              <a:endParaRPr lang="de-DE">
                <a:latin typeface="Arial" pitchFamily="34" charset="0"/>
                <a:cs typeface="Arial" pitchFamily="34" charset="0"/>
              </a:endParaRPr>
            </a:p>
          </p:txBody>
        </p:sp>
        <p:sp>
          <p:nvSpPr>
            <p:cNvPr id="3316" name="Line 197"/>
            <p:cNvSpPr>
              <a:spLocks noChangeShapeType="1"/>
            </p:cNvSpPr>
            <p:nvPr/>
          </p:nvSpPr>
          <p:spPr bwMode="auto">
            <a:xfrm>
              <a:off x="3594100" y="5425603"/>
              <a:ext cx="44450" cy="1588"/>
            </a:xfrm>
            <a:prstGeom prst="line">
              <a:avLst/>
            </a:prstGeom>
            <a:noFill/>
            <a:ln w="15875">
              <a:solidFill>
                <a:srgbClr val="000000"/>
              </a:solidFill>
              <a:prstDash val="sysDash"/>
              <a:round/>
              <a:headEnd/>
              <a:tailEnd/>
            </a:ln>
          </p:spPr>
          <p:txBody>
            <a:bodyPr/>
            <a:lstStyle/>
            <a:p>
              <a:endParaRPr lang="de-DE">
                <a:latin typeface="Arial" pitchFamily="34" charset="0"/>
                <a:cs typeface="Arial" pitchFamily="34" charset="0"/>
              </a:endParaRPr>
            </a:p>
          </p:txBody>
        </p:sp>
        <p:sp>
          <p:nvSpPr>
            <p:cNvPr id="3317" name="Line 198"/>
            <p:cNvSpPr>
              <a:spLocks noChangeShapeType="1"/>
            </p:cNvSpPr>
            <p:nvPr/>
          </p:nvSpPr>
          <p:spPr bwMode="auto">
            <a:xfrm>
              <a:off x="3668712" y="5425603"/>
              <a:ext cx="46038" cy="1588"/>
            </a:xfrm>
            <a:prstGeom prst="line">
              <a:avLst/>
            </a:prstGeom>
            <a:noFill/>
            <a:ln w="15875">
              <a:solidFill>
                <a:srgbClr val="000000"/>
              </a:solidFill>
              <a:prstDash val="sysDash"/>
              <a:round/>
              <a:headEnd/>
              <a:tailEnd/>
            </a:ln>
          </p:spPr>
          <p:txBody>
            <a:bodyPr/>
            <a:lstStyle/>
            <a:p>
              <a:endParaRPr lang="de-DE">
                <a:latin typeface="Arial" pitchFamily="34" charset="0"/>
                <a:cs typeface="Arial" pitchFamily="34" charset="0"/>
              </a:endParaRPr>
            </a:p>
          </p:txBody>
        </p:sp>
        <p:sp>
          <p:nvSpPr>
            <p:cNvPr id="3318" name="Line 199"/>
            <p:cNvSpPr>
              <a:spLocks noChangeShapeType="1"/>
            </p:cNvSpPr>
            <p:nvPr/>
          </p:nvSpPr>
          <p:spPr bwMode="auto">
            <a:xfrm>
              <a:off x="3744912" y="5425603"/>
              <a:ext cx="46038" cy="1588"/>
            </a:xfrm>
            <a:prstGeom prst="line">
              <a:avLst/>
            </a:prstGeom>
            <a:noFill/>
            <a:ln w="15875">
              <a:solidFill>
                <a:srgbClr val="000000"/>
              </a:solidFill>
              <a:prstDash val="sysDash"/>
              <a:round/>
              <a:headEnd/>
              <a:tailEnd/>
            </a:ln>
          </p:spPr>
          <p:txBody>
            <a:bodyPr/>
            <a:lstStyle/>
            <a:p>
              <a:endParaRPr lang="de-DE">
                <a:latin typeface="Arial" pitchFamily="34" charset="0"/>
                <a:cs typeface="Arial" pitchFamily="34" charset="0"/>
              </a:endParaRPr>
            </a:p>
          </p:txBody>
        </p:sp>
        <p:sp>
          <p:nvSpPr>
            <p:cNvPr id="3319" name="Line 200"/>
            <p:cNvSpPr>
              <a:spLocks noChangeShapeType="1"/>
            </p:cNvSpPr>
            <p:nvPr/>
          </p:nvSpPr>
          <p:spPr bwMode="auto">
            <a:xfrm>
              <a:off x="3821112" y="5425603"/>
              <a:ext cx="46038" cy="1588"/>
            </a:xfrm>
            <a:prstGeom prst="line">
              <a:avLst/>
            </a:prstGeom>
            <a:noFill/>
            <a:ln w="15875">
              <a:solidFill>
                <a:srgbClr val="000000"/>
              </a:solidFill>
              <a:prstDash val="sysDash"/>
              <a:round/>
              <a:headEnd/>
              <a:tailEnd/>
            </a:ln>
          </p:spPr>
          <p:txBody>
            <a:bodyPr/>
            <a:lstStyle/>
            <a:p>
              <a:endParaRPr lang="de-DE">
                <a:latin typeface="Arial" pitchFamily="34" charset="0"/>
                <a:cs typeface="Arial" pitchFamily="34" charset="0"/>
              </a:endParaRPr>
            </a:p>
          </p:txBody>
        </p:sp>
        <p:sp>
          <p:nvSpPr>
            <p:cNvPr id="3320" name="Line 201"/>
            <p:cNvSpPr>
              <a:spLocks noChangeShapeType="1"/>
            </p:cNvSpPr>
            <p:nvPr/>
          </p:nvSpPr>
          <p:spPr bwMode="auto">
            <a:xfrm>
              <a:off x="3897312" y="5425603"/>
              <a:ext cx="44450" cy="1588"/>
            </a:xfrm>
            <a:prstGeom prst="line">
              <a:avLst/>
            </a:prstGeom>
            <a:noFill/>
            <a:ln w="15875">
              <a:solidFill>
                <a:srgbClr val="000000"/>
              </a:solidFill>
              <a:prstDash val="sysDash"/>
              <a:round/>
              <a:headEnd/>
              <a:tailEnd/>
            </a:ln>
          </p:spPr>
          <p:txBody>
            <a:bodyPr/>
            <a:lstStyle/>
            <a:p>
              <a:endParaRPr lang="de-DE">
                <a:latin typeface="Arial" pitchFamily="34" charset="0"/>
                <a:cs typeface="Arial" pitchFamily="34" charset="0"/>
              </a:endParaRPr>
            </a:p>
          </p:txBody>
        </p:sp>
        <p:sp>
          <p:nvSpPr>
            <p:cNvPr id="3321" name="Line 202"/>
            <p:cNvSpPr>
              <a:spLocks noChangeShapeType="1"/>
            </p:cNvSpPr>
            <p:nvPr/>
          </p:nvSpPr>
          <p:spPr bwMode="auto">
            <a:xfrm>
              <a:off x="3973512" y="5425603"/>
              <a:ext cx="12700" cy="1588"/>
            </a:xfrm>
            <a:prstGeom prst="line">
              <a:avLst/>
            </a:prstGeom>
            <a:noFill/>
            <a:ln w="15875">
              <a:solidFill>
                <a:srgbClr val="000000"/>
              </a:solidFill>
              <a:prstDash val="sysDash"/>
              <a:round/>
              <a:headEnd/>
              <a:tailEnd/>
            </a:ln>
          </p:spPr>
          <p:txBody>
            <a:bodyPr/>
            <a:lstStyle/>
            <a:p>
              <a:endParaRPr lang="de-DE">
                <a:latin typeface="Arial" pitchFamily="34" charset="0"/>
                <a:cs typeface="Arial" pitchFamily="34" charset="0"/>
              </a:endParaRPr>
            </a:p>
          </p:txBody>
        </p:sp>
        <p:sp>
          <p:nvSpPr>
            <p:cNvPr id="3322" name="Rectangle 203"/>
            <p:cNvSpPr>
              <a:spLocks noChangeArrowheads="1"/>
            </p:cNvSpPr>
            <p:nvPr/>
          </p:nvSpPr>
          <p:spPr bwMode="auto">
            <a:xfrm>
              <a:off x="3754793" y="5254740"/>
              <a:ext cx="210840" cy="187944"/>
            </a:xfrm>
            <a:prstGeom prst="rect">
              <a:avLst/>
            </a:prstGeom>
            <a:noFill/>
            <a:ln w="9525">
              <a:noFill/>
              <a:miter lim="800000"/>
              <a:headEnd/>
              <a:tailEnd/>
            </a:ln>
          </p:spPr>
          <p:txBody>
            <a:bodyPr wrap="none" lIns="0" tIns="0" rIns="0" bIns="0">
              <a:spAutoFit/>
            </a:bodyPr>
            <a:lstStyle/>
            <a:p>
              <a:r>
                <a:rPr lang="de-DE" sz="900" b="1">
                  <a:solidFill>
                    <a:srgbClr val="000000"/>
                  </a:solidFill>
                  <a:latin typeface="Arial" pitchFamily="34" charset="0"/>
                  <a:cs typeface="Arial" pitchFamily="34" charset="0"/>
                </a:rPr>
                <a:t>DL</a:t>
              </a:r>
              <a:endParaRPr lang="de-DE" sz="1600">
                <a:latin typeface="Arial" pitchFamily="34" charset="0"/>
                <a:cs typeface="Arial" pitchFamily="34" charset="0"/>
              </a:endParaRPr>
            </a:p>
          </p:txBody>
        </p:sp>
      </p:grpSp>
      <p:grpSp>
        <p:nvGrpSpPr>
          <p:cNvPr id="3080" name="Gruppieren 228"/>
          <p:cNvGrpSpPr>
            <a:grpSpLocks/>
          </p:cNvGrpSpPr>
          <p:nvPr/>
        </p:nvGrpSpPr>
        <p:grpSpPr bwMode="auto">
          <a:xfrm>
            <a:off x="4502151" y="5342986"/>
            <a:ext cx="865015" cy="503793"/>
            <a:chOff x="5851525" y="4670167"/>
            <a:chExt cx="1184691" cy="684055"/>
          </a:xfrm>
        </p:grpSpPr>
        <p:sp>
          <p:nvSpPr>
            <p:cNvPr id="3121" name="Rectangle 204"/>
            <p:cNvSpPr>
              <a:spLocks noChangeArrowheads="1"/>
            </p:cNvSpPr>
            <p:nvPr/>
          </p:nvSpPr>
          <p:spPr bwMode="auto">
            <a:xfrm>
              <a:off x="5978515" y="4670167"/>
              <a:ext cx="573003" cy="167161"/>
            </a:xfrm>
            <a:prstGeom prst="rect">
              <a:avLst/>
            </a:prstGeom>
            <a:noFill/>
            <a:ln w="9525">
              <a:noFill/>
              <a:miter lim="800000"/>
              <a:headEnd/>
              <a:tailEnd/>
            </a:ln>
          </p:spPr>
          <p:txBody>
            <a:bodyPr wrap="none" lIns="0" tIns="0" rIns="0" bIns="0">
              <a:spAutoFit/>
            </a:bodyPr>
            <a:lstStyle/>
            <a:p>
              <a:r>
                <a:rPr lang="de-DE" sz="800" b="1" dirty="0" smtClean="0">
                  <a:solidFill>
                    <a:srgbClr val="000000"/>
                  </a:solidFill>
                  <a:latin typeface="Arial" pitchFamily="34" charset="0"/>
                  <a:cs typeface="Arial" pitchFamily="34" charset="0"/>
                </a:rPr>
                <a:t>MCMV</a:t>
              </a:r>
              <a:r>
                <a:rPr lang="de-DE" sz="800" b="1" baseline="30000" dirty="0" smtClean="0">
                  <a:solidFill>
                    <a:srgbClr val="000000"/>
                  </a:solidFill>
                  <a:latin typeface="Arial" pitchFamily="34" charset="0"/>
                  <a:cs typeface="Arial" pitchFamily="34" charset="0"/>
                </a:rPr>
                <a:t>WT</a:t>
              </a:r>
              <a:endParaRPr lang="de-DE" sz="800" b="1" baseline="30000" dirty="0">
                <a:latin typeface="Arial" pitchFamily="34" charset="0"/>
                <a:cs typeface="Arial" pitchFamily="34" charset="0"/>
              </a:endParaRPr>
            </a:p>
          </p:txBody>
        </p:sp>
        <p:sp>
          <p:nvSpPr>
            <p:cNvPr id="3123" name="Rectangle 206"/>
            <p:cNvSpPr>
              <a:spLocks noChangeArrowheads="1"/>
            </p:cNvSpPr>
            <p:nvPr/>
          </p:nvSpPr>
          <p:spPr bwMode="auto">
            <a:xfrm>
              <a:off x="5859462" y="4709220"/>
              <a:ext cx="60325" cy="60325"/>
            </a:xfrm>
            <a:prstGeom prst="rect">
              <a:avLst/>
            </a:prstGeom>
            <a:solidFill>
              <a:srgbClr val="000000"/>
            </a:solidFill>
            <a:ln w="1588">
              <a:solidFill>
                <a:srgbClr val="000000"/>
              </a:solidFill>
              <a:miter lim="800000"/>
              <a:headEnd/>
              <a:tailEnd/>
            </a:ln>
          </p:spPr>
          <p:txBody>
            <a:bodyPr/>
            <a:lstStyle/>
            <a:p>
              <a:endParaRPr lang="de-DE" sz="800" b="1">
                <a:latin typeface="Arial" pitchFamily="34" charset="0"/>
                <a:cs typeface="Arial" pitchFamily="34" charset="0"/>
              </a:endParaRPr>
            </a:p>
          </p:txBody>
        </p:sp>
        <p:sp>
          <p:nvSpPr>
            <p:cNvPr id="3124" name="Rectangle 207"/>
            <p:cNvSpPr>
              <a:spLocks noChangeArrowheads="1"/>
            </p:cNvSpPr>
            <p:nvPr/>
          </p:nvSpPr>
          <p:spPr bwMode="auto">
            <a:xfrm>
              <a:off x="5978515" y="4844794"/>
              <a:ext cx="792545" cy="167161"/>
            </a:xfrm>
            <a:prstGeom prst="rect">
              <a:avLst/>
            </a:prstGeom>
            <a:noFill/>
            <a:ln w="9525">
              <a:noFill/>
              <a:miter lim="800000"/>
              <a:headEnd/>
              <a:tailEnd/>
            </a:ln>
          </p:spPr>
          <p:txBody>
            <a:bodyPr wrap="none" lIns="0" tIns="0" rIns="0" bIns="0">
              <a:spAutoFit/>
            </a:bodyPr>
            <a:lstStyle/>
            <a:p>
              <a:r>
                <a:rPr lang="de-DE" sz="800" b="1" dirty="0" smtClean="0">
                  <a:solidFill>
                    <a:srgbClr val="000000"/>
                  </a:solidFill>
                  <a:latin typeface="Arial" pitchFamily="34" charset="0"/>
                  <a:cs typeface="Arial" pitchFamily="34" charset="0"/>
                </a:rPr>
                <a:t>MCMV</a:t>
              </a:r>
              <a:r>
                <a:rPr lang="de-DE" sz="800" b="1" baseline="30000" dirty="0" smtClean="0">
                  <a:solidFill>
                    <a:srgbClr val="000000"/>
                  </a:solidFill>
                  <a:latin typeface="Arial" pitchFamily="34" charset="0"/>
                  <a:cs typeface="Arial" pitchFamily="34" charset="0"/>
                </a:rPr>
                <a:t>M45I-&gt;A</a:t>
              </a:r>
              <a:endParaRPr lang="de-DE" sz="800" b="1" baseline="30000" dirty="0">
                <a:latin typeface="Arial" pitchFamily="34" charset="0"/>
                <a:cs typeface="Arial" pitchFamily="34" charset="0"/>
              </a:endParaRPr>
            </a:p>
          </p:txBody>
        </p:sp>
        <p:sp>
          <p:nvSpPr>
            <p:cNvPr id="3126" name="Oval 209"/>
            <p:cNvSpPr>
              <a:spLocks noChangeArrowheads="1"/>
            </p:cNvSpPr>
            <p:nvPr/>
          </p:nvSpPr>
          <p:spPr bwMode="auto">
            <a:xfrm>
              <a:off x="5851525" y="4875907"/>
              <a:ext cx="76200" cy="76200"/>
            </a:xfrm>
            <a:prstGeom prst="ellipse">
              <a:avLst/>
            </a:prstGeom>
            <a:noFill/>
            <a:ln w="15875">
              <a:solidFill>
                <a:srgbClr val="000000"/>
              </a:solidFill>
              <a:round/>
              <a:headEnd/>
              <a:tailEnd/>
            </a:ln>
          </p:spPr>
          <p:txBody>
            <a:bodyPr/>
            <a:lstStyle/>
            <a:p>
              <a:endParaRPr lang="de-DE" sz="800" b="1">
                <a:latin typeface="Arial" pitchFamily="34" charset="0"/>
                <a:cs typeface="Arial" pitchFamily="34" charset="0"/>
              </a:endParaRPr>
            </a:p>
          </p:txBody>
        </p:sp>
        <p:sp>
          <p:nvSpPr>
            <p:cNvPr id="3127" name="Rectangle 210"/>
            <p:cNvSpPr>
              <a:spLocks noChangeArrowheads="1"/>
            </p:cNvSpPr>
            <p:nvPr/>
          </p:nvSpPr>
          <p:spPr bwMode="auto">
            <a:xfrm>
              <a:off x="5978515" y="5019417"/>
              <a:ext cx="884752" cy="167161"/>
            </a:xfrm>
            <a:prstGeom prst="rect">
              <a:avLst/>
            </a:prstGeom>
            <a:noFill/>
            <a:ln w="9525">
              <a:noFill/>
              <a:miter lim="800000"/>
              <a:headEnd/>
              <a:tailEnd/>
            </a:ln>
          </p:spPr>
          <p:txBody>
            <a:bodyPr wrap="none" lIns="0" tIns="0" rIns="0" bIns="0">
              <a:spAutoFit/>
            </a:bodyPr>
            <a:lstStyle/>
            <a:p>
              <a:r>
                <a:rPr lang="de-DE" sz="800" b="1" dirty="0" smtClean="0">
                  <a:solidFill>
                    <a:srgbClr val="000000"/>
                  </a:solidFill>
                  <a:latin typeface="Arial" pitchFamily="34" charset="0"/>
                  <a:cs typeface="Arial" pitchFamily="34" charset="0"/>
                </a:rPr>
                <a:t>MCMV</a:t>
              </a:r>
              <a:r>
                <a:rPr lang="de-DE" sz="800" b="1" baseline="30000" dirty="0" smtClean="0">
                  <a:solidFill>
                    <a:srgbClr val="000000"/>
                  </a:solidFill>
                  <a:latin typeface="Arial" pitchFamily="34" charset="0"/>
                  <a:cs typeface="Arial" pitchFamily="34" charset="0"/>
                </a:rPr>
                <a:t>M45Cterm</a:t>
              </a:r>
              <a:endParaRPr lang="de-DE" sz="800" b="1" baseline="30000" dirty="0">
                <a:latin typeface="Arial" pitchFamily="34" charset="0"/>
                <a:cs typeface="Arial" pitchFamily="34" charset="0"/>
              </a:endParaRPr>
            </a:p>
          </p:txBody>
        </p:sp>
        <p:sp>
          <p:nvSpPr>
            <p:cNvPr id="3129" name="Freeform 212"/>
            <p:cNvSpPr>
              <a:spLocks/>
            </p:cNvSpPr>
            <p:nvPr/>
          </p:nvSpPr>
          <p:spPr bwMode="auto">
            <a:xfrm>
              <a:off x="5859462" y="5058470"/>
              <a:ext cx="60325" cy="60325"/>
            </a:xfrm>
            <a:custGeom>
              <a:avLst/>
              <a:gdLst>
                <a:gd name="T0" fmla="*/ 0 w 38"/>
                <a:gd name="T1" fmla="*/ 95765924 h 38"/>
                <a:gd name="T2" fmla="*/ 95765924 w 38"/>
                <a:gd name="T3" fmla="*/ 95765924 h 38"/>
                <a:gd name="T4" fmla="*/ 47883756 w 38"/>
                <a:gd name="T5" fmla="*/ 0 h 38"/>
                <a:gd name="T6" fmla="*/ 0 w 38"/>
                <a:gd name="T7" fmla="*/ 95765924 h 38"/>
                <a:gd name="T8" fmla="*/ 0 60000 65536"/>
                <a:gd name="T9" fmla="*/ 0 60000 65536"/>
                <a:gd name="T10" fmla="*/ 0 60000 65536"/>
                <a:gd name="T11" fmla="*/ 0 60000 65536"/>
                <a:gd name="T12" fmla="*/ 0 w 38"/>
                <a:gd name="T13" fmla="*/ 0 h 38"/>
                <a:gd name="T14" fmla="*/ 38 w 38"/>
                <a:gd name="T15" fmla="*/ 38 h 38"/>
              </a:gdLst>
              <a:ahLst/>
              <a:cxnLst>
                <a:cxn ang="T8">
                  <a:pos x="T0" y="T1"/>
                </a:cxn>
                <a:cxn ang="T9">
                  <a:pos x="T2" y="T3"/>
                </a:cxn>
                <a:cxn ang="T10">
                  <a:pos x="T4" y="T5"/>
                </a:cxn>
                <a:cxn ang="T11">
                  <a:pos x="T6" y="T7"/>
                </a:cxn>
              </a:cxnLst>
              <a:rect l="T12" t="T13" r="T14" b="T15"/>
              <a:pathLst>
                <a:path w="38" h="38">
                  <a:moveTo>
                    <a:pt x="0" y="38"/>
                  </a:moveTo>
                  <a:lnTo>
                    <a:pt x="38" y="38"/>
                  </a:lnTo>
                  <a:lnTo>
                    <a:pt x="19" y="0"/>
                  </a:lnTo>
                  <a:lnTo>
                    <a:pt x="0" y="38"/>
                  </a:lnTo>
                  <a:close/>
                </a:path>
              </a:pathLst>
            </a:custGeom>
            <a:solidFill>
              <a:srgbClr val="808080"/>
            </a:solidFill>
            <a:ln w="1588">
              <a:solidFill>
                <a:srgbClr val="808080"/>
              </a:solidFill>
              <a:prstDash val="solid"/>
              <a:round/>
              <a:headEnd/>
              <a:tailEnd/>
            </a:ln>
          </p:spPr>
          <p:txBody>
            <a:bodyPr/>
            <a:lstStyle/>
            <a:p>
              <a:endParaRPr lang="de-DE">
                <a:latin typeface="Arial" pitchFamily="34" charset="0"/>
                <a:cs typeface="Arial" pitchFamily="34" charset="0"/>
              </a:endParaRPr>
            </a:p>
          </p:txBody>
        </p:sp>
        <p:sp>
          <p:nvSpPr>
            <p:cNvPr id="3130" name="Rectangle 210"/>
            <p:cNvSpPr>
              <a:spLocks noChangeArrowheads="1"/>
            </p:cNvSpPr>
            <p:nvPr/>
          </p:nvSpPr>
          <p:spPr bwMode="auto">
            <a:xfrm>
              <a:off x="5855084" y="5187061"/>
              <a:ext cx="1181132" cy="167161"/>
            </a:xfrm>
            <a:prstGeom prst="rect">
              <a:avLst/>
            </a:prstGeom>
            <a:noFill/>
            <a:ln w="9525">
              <a:noFill/>
              <a:miter lim="800000"/>
              <a:headEnd/>
              <a:tailEnd/>
            </a:ln>
          </p:spPr>
          <p:txBody>
            <a:bodyPr wrap="none" lIns="0" tIns="0" rIns="0" bIns="0">
              <a:spAutoFit/>
            </a:bodyPr>
            <a:lstStyle/>
            <a:p>
              <a:r>
                <a:rPr lang="de-DE" sz="800" b="1">
                  <a:solidFill>
                    <a:srgbClr val="000000"/>
                  </a:solidFill>
                  <a:latin typeface="Arial" pitchFamily="34" charset="0"/>
                  <a:cs typeface="Arial" pitchFamily="34" charset="0"/>
                </a:rPr>
                <a:t>DL detection limit</a:t>
              </a:r>
              <a:endParaRPr lang="de-DE" sz="800" b="1">
                <a:latin typeface="Arial" pitchFamily="34" charset="0"/>
                <a:cs typeface="Arial" pitchFamily="34" charset="0"/>
              </a:endParaRPr>
            </a:p>
          </p:txBody>
        </p:sp>
      </p:grpSp>
      <p:sp>
        <p:nvSpPr>
          <p:cNvPr id="367" name="Rechteck 366"/>
          <p:cNvSpPr/>
          <p:nvPr/>
        </p:nvSpPr>
        <p:spPr>
          <a:xfrm>
            <a:off x="580968" y="4368800"/>
            <a:ext cx="2613025" cy="144462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sz="1600">
              <a:latin typeface="Times New Roman" pitchFamily="18" charset="0"/>
              <a:cs typeface="Times New Roman" pitchFamily="18" charset="0"/>
            </a:endParaRPr>
          </a:p>
        </p:txBody>
      </p:sp>
      <p:sp>
        <p:nvSpPr>
          <p:cNvPr id="368" name="Rechteck 367"/>
          <p:cNvSpPr/>
          <p:nvPr/>
        </p:nvSpPr>
        <p:spPr>
          <a:xfrm>
            <a:off x="3575050" y="4368800"/>
            <a:ext cx="866775" cy="144462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sz="1600">
              <a:latin typeface="Times New Roman" pitchFamily="18" charset="0"/>
              <a:cs typeface="Times New Roman" pitchFamily="18" charset="0"/>
            </a:endParaRPr>
          </a:p>
        </p:txBody>
      </p:sp>
      <p:sp>
        <p:nvSpPr>
          <p:cNvPr id="369" name="Rechteck 368"/>
          <p:cNvSpPr/>
          <p:nvPr/>
        </p:nvSpPr>
        <p:spPr>
          <a:xfrm>
            <a:off x="1479550" y="4367213"/>
            <a:ext cx="0" cy="143986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sz="1600">
              <a:latin typeface="Times New Roman" pitchFamily="18" charset="0"/>
              <a:cs typeface="Times New Roman" pitchFamily="18" charset="0"/>
            </a:endParaRPr>
          </a:p>
        </p:txBody>
      </p:sp>
      <p:sp>
        <p:nvSpPr>
          <p:cNvPr id="370" name="Rechteck 369"/>
          <p:cNvSpPr/>
          <p:nvPr/>
        </p:nvSpPr>
        <p:spPr>
          <a:xfrm>
            <a:off x="2352675" y="4368800"/>
            <a:ext cx="0" cy="14398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sz="1600">
              <a:latin typeface="Times New Roman" pitchFamily="18" charset="0"/>
              <a:cs typeface="Times New Roman" pitchFamily="18" charset="0"/>
            </a:endParaRPr>
          </a:p>
        </p:txBody>
      </p:sp>
      <p:sp>
        <p:nvSpPr>
          <p:cNvPr id="371" name="Rechteck 370"/>
          <p:cNvSpPr/>
          <p:nvPr/>
        </p:nvSpPr>
        <p:spPr>
          <a:xfrm>
            <a:off x="576206" y="4070350"/>
            <a:ext cx="2613025" cy="2397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sz="1600">
              <a:latin typeface="Times New Roman" pitchFamily="18" charset="0"/>
              <a:cs typeface="Times New Roman" pitchFamily="18" charset="0"/>
            </a:endParaRPr>
          </a:p>
        </p:txBody>
      </p:sp>
      <p:sp>
        <p:nvSpPr>
          <p:cNvPr id="372" name="Rechteck 371"/>
          <p:cNvSpPr/>
          <p:nvPr/>
        </p:nvSpPr>
        <p:spPr>
          <a:xfrm>
            <a:off x="3575050" y="4070350"/>
            <a:ext cx="866775" cy="23971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sz="1600">
              <a:latin typeface="Times New Roman" pitchFamily="18" charset="0"/>
              <a:cs typeface="Times New Roman" pitchFamily="18" charset="0"/>
            </a:endParaRPr>
          </a:p>
        </p:txBody>
      </p:sp>
      <p:sp>
        <p:nvSpPr>
          <p:cNvPr id="373" name="Rechteck 372"/>
          <p:cNvSpPr/>
          <p:nvPr/>
        </p:nvSpPr>
        <p:spPr>
          <a:xfrm>
            <a:off x="1479550" y="4068763"/>
            <a:ext cx="0" cy="23177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sz="1600">
              <a:latin typeface="Times New Roman" pitchFamily="18" charset="0"/>
              <a:cs typeface="Times New Roman" pitchFamily="18" charset="0"/>
            </a:endParaRPr>
          </a:p>
        </p:txBody>
      </p:sp>
      <p:sp>
        <p:nvSpPr>
          <p:cNvPr id="374" name="Rechteck 373"/>
          <p:cNvSpPr/>
          <p:nvPr/>
        </p:nvSpPr>
        <p:spPr>
          <a:xfrm>
            <a:off x="2352675" y="4070350"/>
            <a:ext cx="0" cy="23177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sz="1600">
              <a:latin typeface="Times New Roman" pitchFamily="18" charset="0"/>
              <a:cs typeface="Times New Roman" pitchFamily="18" charset="0"/>
            </a:endParaRPr>
          </a:p>
        </p:txBody>
      </p:sp>
      <p:sp>
        <p:nvSpPr>
          <p:cNvPr id="3089" name="Textfeld 374"/>
          <p:cNvSpPr txBox="1">
            <a:spLocks noChangeArrowheads="1"/>
          </p:cNvSpPr>
          <p:nvPr/>
        </p:nvSpPr>
        <p:spPr bwMode="auto">
          <a:xfrm>
            <a:off x="692696" y="4065588"/>
            <a:ext cx="689612" cy="276999"/>
          </a:xfrm>
          <a:prstGeom prst="rect">
            <a:avLst/>
          </a:prstGeom>
          <a:noFill/>
          <a:ln w="9525">
            <a:noFill/>
            <a:miter lim="800000"/>
            <a:headEnd/>
            <a:tailEnd/>
          </a:ln>
        </p:spPr>
        <p:txBody>
          <a:bodyPr wrap="none">
            <a:spAutoFit/>
          </a:bodyPr>
          <a:lstStyle/>
          <a:p>
            <a:r>
              <a:rPr lang="de-DE" sz="1200" b="1" dirty="0">
                <a:latin typeface="Arial" pitchFamily="34" charset="0"/>
                <a:cs typeface="Arial" pitchFamily="34" charset="0"/>
              </a:rPr>
              <a:t>Spleen</a:t>
            </a:r>
          </a:p>
        </p:txBody>
      </p:sp>
      <p:sp>
        <p:nvSpPr>
          <p:cNvPr id="3090" name="Textfeld 375"/>
          <p:cNvSpPr txBox="1">
            <a:spLocks noChangeArrowheads="1"/>
          </p:cNvSpPr>
          <p:nvPr/>
        </p:nvSpPr>
        <p:spPr bwMode="auto">
          <a:xfrm>
            <a:off x="1570584" y="4065588"/>
            <a:ext cx="647934" cy="276999"/>
          </a:xfrm>
          <a:prstGeom prst="rect">
            <a:avLst/>
          </a:prstGeom>
          <a:noFill/>
          <a:ln w="9525">
            <a:noFill/>
            <a:miter lim="800000"/>
            <a:headEnd/>
            <a:tailEnd/>
          </a:ln>
        </p:spPr>
        <p:txBody>
          <a:bodyPr wrap="none">
            <a:spAutoFit/>
          </a:bodyPr>
          <a:lstStyle/>
          <a:p>
            <a:r>
              <a:rPr lang="de-DE" sz="1200" b="1">
                <a:latin typeface="Arial" pitchFamily="34" charset="0"/>
                <a:cs typeface="Arial" pitchFamily="34" charset="0"/>
              </a:rPr>
              <a:t>Lungs</a:t>
            </a:r>
          </a:p>
        </p:txBody>
      </p:sp>
      <p:sp>
        <p:nvSpPr>
          <p:cNvPr id="3091" name="Textfeld 376"/>
          <p:cNvSpPr txBox="1">
            <a:spLocks noChangeArrowheads="1"/>
          </p:cNvSpPr>
          <p:nvPr/>
        </p:nvSpPr>
        <p:spPr bwMode="auto">
          <a:xfrm>
            <a:off x="2521496" y="4065588"/>
            <a:ext cx="407484" cy="276999"/>
          </a:xfrm>
          <a:prstGeom prst="rect">
            <a:avLst/>
          </a:prstGeom>
          <a:noFill/>
          <a:ln w="9525">
            <a:noFill/>
            <a:miter lim="800000"/>
            <a:headEnd/>
            <a:tailEnd/>
          </a:ln>
        </p:spPr>
        <p:txBody>
          <a:bodyPr wrap="none">
            <a:spAutoFit/>
          </a:bodyPr>
          <a:lstStyle/>
          <a:p>
            <a:r>
              <a:rPr lang="de-DE" sz="1200" b="1">
                <a:latin typeface="Arial" pitchFamily="34" charset="0"/>
                <a:cs typeface="Arial" pitchFamily="34" charset="0"/>
              </a:rPr>
              <a:t>SG</a:t>
            </a:r>
          </a:p>
        </p:txBody>
      </p:sp>
      <p:sp>
        <p:nvSpPr>
          <p:cNvPr id="3092" name="Textfeld 377"/>
          <p:cNvSpPr txBox="1">
            <a:spLocks noChangeArrowheads="1"/>
          </p:cNvSpPr>
          <p:nvPr/>
        </p:nvSpPr>
        <p:spPr bwMode="auto">
          <a:xfrm>
            <a:off x="3757613" y="4065588"/>
            <a:ext cx="557212" cy="285750"/>
          </a:xfrm>
          <a:prstGeom prst="rect">
            <a:avLst/>
          </a:prstGeom>
          <a:noFill/>
          <a:ln w="9525">
            <a:noFill/>
            <a:miter lim="800000"/>
            <a:headEnd/>
            <a:tailEnd/>
          </a:ln>
        </p:spPr>
        <p:txBody>
          <a:bodyPr wrap="none">
            <a:spAutoFit/>
          </a:bodyPr>
          <a:lstStyle/>
          <a:p>
            <a:r>
              <a:rPr lang="de-DE" sz="1200" b="1">
                <a:latin typeface="Arial" pitchFamily="34" charset="0"/>
                <a:cs typeface="Arial" pitchFamily="34" charset="0"/>
              </a:rPr>
              <a:t>Liver</a:t>
            </a:r>
          </a:p>
        </p:txBody>
      </p:sp>
      <p:sp>
        <p:nvSpPr>
          <p:cNvPr id="3118" name="Rectangle 15"/>
          <p:cNvSpPr>
            <a:spLocks noChangeArrowheads="1"/>
          </p:cNvSpPr>
          <p:nvPr/>
        </p:nvSpPr>
        <p:spPr bwMode="auto">
          <a:xfrm rot="16200000">
            <a:off x="2894653" y="4922540"/>
            <a:ext cx="934551" cy="161583"/>
          </a:xfrm>
          <a:prstGeom prst="rect">
            <a:avLst/>
          </a:prstGeom>
          <a:noFill/>
          <a:ln w="9525">
            <a:noFill/>
            <a:miter lim="800000"/>
            <a:headEnd/>
            <a:tailEnd/>
          </a:ln>
        </p:spPr>
        <p:txBody>
          <a:bodyPr wrap="none" lIns="0" tIns="0" rIns="0" bIns="0">
            <a:spAutoFit/>
          </a:bodyPr>
          <a:lstStyle/>
          <a:p>
            <a:r>
              <a:rPr lang="de-DE" sz="1050" b="1" dirty="0">
                <a:solidFill>
                  <a:srgbClr val="000000"/>
                </a:solidFill>
                <a:latin typeface="Arial" pitchFamily="34" charset="0"/>
                <a:cs typeface="Arial" pitchFamily="34" charset="0"/>
              </a:rPr>
              <a:t>PFU/mg (</a:t>
            </a:r>
            <a:r>
              <a:rPr lang="de-DE" sz="1050" b="1" dirty="0" smtClean="0">
                <a:solidFill>
                  <a:srgbClr val="000000"/>
                </a:solidFill>
                <a:latin typeface="Arial" pitchFamily="34" charset="0"/>
                <a:cs typeface="Arial" pitchFamily="34" charset="0"/>
              </a:rPr>
              <a:t>log</a:t>
            </a:r>
            <a:r>
              <a:rPr lang="de-DE" sz="1050" b="1" baseline="-25000" dirty="0" smtClean="0">
                <a:solidFill>
                  <a:srgbClr val="000000"/>
                </a:solidFill>
                <a:latin typeface="Arial" pitchFamily="34" charset="0"/>
                <a:cs typeface="Arial" pitchFamily="34" charset="0"/>
              </a:rPr>
              <a:t>10</a:t>
            </a:r>
            <a:r>
              <a:rPr lang="de-DE" sz="1050" b="1" dirty="0" smtClean="0">
                <a:solidFill>
                  <a:srgbClr val="000000"/>
                </a:solidFill>
                <a:latin typeface="Arial" pitchFamily="34" charset="0"/>
                <a:cs typeface="Arial" pitchFamily="34" charset="0"/>
              </a:rPr>
              <a:t>)</a:t>
            </a:r>
            <a:endParaRPr lang="de-DE" sz="1050" dirty="0">
              <a:latin typeface="Arial" pitchFamily="34" charset="0"/>
              <a:cs typeface="Arial" pitchFamily="34" charset="0"/>
            </a:endParaRPr>
          </a:p>
        </p:txBody>
      </p:sp>
      <p:sp>
        <p:nvSpPr>
          <p:cNvPr id="385" name="Rechteck 384"/>
          <p:cNvSpPr/>
          <p:nvPr/>
        </p:nvSpPr>
        <p:spPr>
          <a:xfrm>
            <a:off x="338138" y="2339975"/>
            <a:ext cx="144462" cy="863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386" name="Rechteck 385"/>
          <p:cNvSpPr/>
          <p:nvPr/>
        </p:nvSpPr>
        <p:spPr>
          <a:xfrm>
            <a:off x="3228975" y="2473325"/>
            <a:ext cx="144463" cy="863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3097" name="Textfeld 386"/>
          <p:cNvSpPr txBox="1">
            <a:spLocks noChangeArrowheads="1"/>
          </p:cNvSpPr>
          <p:nvPr/>
        </p:nvSpPr>
        <p:spPr bwMode="auto">
          <a:xfrm rot="16200000">
            <a:off x="-101567" y="2686228"/>
            <a:ext cx="1074333" cy="253916"/>
          </a:xfrm>
          <a:prstGeom prst="rect">
            <a:avLst/>
          </a:prstGeom>
          <a:noFill/>
          <a:ln w="9525">
            <a:noFill/>
            <a:miter lim="800000"/>
            <a:headEnd/>
            <a:tailEnd/>
          </a:ln>
        </p:spPr>
        <p:txBody>
          <a:bodyPr wrap="none">
            <a:spAutoFit/>
          </a:bodyPr>
          <a:lstStyle/>
          <a:p>
            <a:r>
              <a:rPr lang="de-DE" sz="1050" b="1" dirty="0">
                <a:latin typeface="Arial" pitchFamily="34" charset="0"/>
                <a:cs typeface="Arial" pitchFamily="34" charset="0"/>
              </a:rPr>
              <a:t>PFU/ml (log</a:t>
            </a:r>
            <a:r>
              <a:rPr lang="de-DE" sz="1050" b="1" baseline="-25000" dirty="0">
                <a:latin typeface="Arial" pitchFamily="34" charset="0"/>
                <a:cs typeface="Arial" pitchFamily="34" charset="0"/>
              </a:rPr>
              <a:t>10</a:t>
            </a:r>
            <a:r>
              <a:rPr lang="de-DE" sz="1050" b="1" dirty="0">
                <a:latin typeface="Arial" pitchFamily="34" charset="0"/>
                <a:cs typeface="Arial" pitchFamily="34" charset="0"/>
              </a:rPr>
              <a:t>)</a:t>
            </a:r>
          </a:p>
        </p:txBody>
      </p:sp>
      <p:sp>
        <p:nvSpPr>
          <p:cNvPr id="3098" name="Textfeld 387"/>
          <p:cNvSpPr txBox="1">
            <a:spLocks noChangeArrowheads="1"/>
          </p:cNvSpPr>
          <p:nvPr/>
        </p:nvSpPr>
        <p:spPr bwMode="auto">
          <a:xfrm rot="16200000">
            <a:off x="2776740" y="2677953"/>
            <a:ext cx="1074333" cy="253916"/>
          </a:xfrm>
          <a:prstGeom prst="rect">
            <a:avLst/>
          </a:prstGeom>
          <a:noFill/>
          <a:ln w="9525">
            <a:noFill/>
            <a:miter lim="800000"/>
            <a:headEnd/>
            <a:tailEnd/>
          </a:ln>
        </p:spPr>
        <p:txBody>
          <a:bodyPr wrap="none">
            <a:spAutoFit/>
          </a:bodyPr>
          <a:lstStyle/>
          <a:p>
            <a:r>
              <a:rPr lang="de-DE" sz="1050" b="1" dirty="0">
                <a:latin typeface="Arial" pitchFamily="34" charset="0"/>
                <a:cs typeface="Arial" pitchFamily="34" charset="0"/>
              </a:rPr>
              <a:t>PFU/ml (log</a:t>
            </a:r>
            <a:r>
              <a:rPr lang="de-DE" sz="1050" b="1" baseline="-25000" dirty="0">
                <a:latin typeface="Arial" pitchFamily="34" charset="0"/>
                <a:cs typeface="Arial" pitchFamily="34" charset="0"/>
              </a:rPr>
              <a:t>10</a:t>
            </a:r>
            <a:r>
              <a:rPr lang="de-DE" sz="1050" b="1" dirty="0">
                <a:latin typeface="Arial" pitchFamily="34" charset="0"/>
                <a:cs typeface="Arial" pitchFamily="34" charset="0"/>
              </a:rPr>
              <a:t>)</a:t>
            </a:r>
          </a:p>
        </p:txBody>
      </p:sp>
      <p:sp>
        <p:nvSpPr>
          <p:cNvPr id="389" name="Rechteck 388"/>
          <p:cNvSpPr/>
          <p:nvPr/>
        </p:nvSpPr>
        <p:spPr>
          <a:xfrm>
            <a:off x="1179513" y="3690938"/>
            <a:ext cx="863600" cy="14446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390" name="Rechteck 389"/>
          <p:cNvSpPr/>
          <p:nvPr/>
        </p:nvSpPr>
        <p:spPr>
          <a:xfrm>
            <a:off x="4056063" y="3690938"/>
            <a:ext cx="865187" cy="14446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3101" name="Textfeld 390"/>
          <p:cNvSpPr txBox="1">
            <a:spLocks noChangeArrowheads="1"/>
          </p:cNvSpPr>
          <p:nvPr/>
        </p:nvSpPr>
        <p:spPr bwMode="auto">
          <a:xfrm>
            <a:off x="960038" y="3612206"/>
            <a:ext cx="1425390" cy="253916"/>
          </a:xfrm>
          <a:prstGeom prst="rect">
            <a:avLst/>
          </a:prstGeom>
          <a:noFill/>
          <a:ln w="9525">
            <a:noFill/>
            <a:miter lim="800000"/>
            <a:headEnd/>
            <a:tailEnd/>
          </a:ln>
        </p:spPr>
        <p:txBody>
          <a:bodyPr wrap="none">
            <a:spAutoFit/>
          </a:bodyPr>
          <a:lstStyle/>
          <a:p>
            <a:r>
              <a:rPr lang="de-DE" sz="1050" b="1" dirty="0">
                <a:latin typeface="Arial" pitchFamily="34" charset="0"/>
                <a:cs typeface="Arial" pitchFamily="34" charset="0"/>
              </a:rPr>
              <a:t>Days post </a:t>
            </a:r>
            <a:r>
              <a:rPr lang="de-DE" sz="1050" b="1" dirty="0" err="1">
                <a:latin typeface="Arial" pitchFamily="34" charset="0"/>
                <a:cs typeface="Arial" pitchFamily="34" charset="0"/>
              </a:rPr>
              <a:t>infection</a:t>
            </a:r>
            <a:endParaRPr lang="de-DE" sz="1050" b="1" dirty="0">
              <a:latin typeface="Arial" pitchFamily="34" charset="0"/>
              <a:cs typeface="Arial" pitchFamily="34" charset="0"/>
            </a:endParaRPr>
          </a:p>
        </p:txBody>
      </p:sp>
      <p:sp>
        <p:nvSpPr>
          <p:cNvPr id="3102" name="Textfeld 391"/>
          <p:cNvSpPr txBox="1">
            <a:spLocks noChangeArrowheads="1"/>
          </p:cNvSpPr>
          <p:nvPr/>
        </p:nvSpPr>
        <p:spPr bwMode="auto">
          <a:xfrm>
            <a:off x="3861048" y="3622694"/>
            <a:ext cx="1425390" cy="253916"/>
          </a:xfrm>
          <a:prstGeom prst="rect">
            <a:avLst/>
          </a:prstGeom>
          <a:noFill/>
          <a:ln w="9525">
            <a:noFill/>
            <a:miter lim="800000"/>
            <a:headEnd/>
            <a:tailEnd/>
          </a:ln>
        </p:spPr>
        <p:txBody>
          <a:bodyPr wrap="none">
            <a:spAutoFit/>
          </a:bodyPr>
          <a:lstStyle/>
          <a:p>
            <a:r>
              <a:rPr lang="de-DE" sz="1050" b="1" dirty="0">
                <a:latin typeface="Arial" pitchFamily="34" charset="0"/>
                <a:cs typeface="Arial" pitchFamily="34" charset="0"/>
              </a:rPr>
              <a:t>Days post </a:t>
            </a:r>
            <a:r>
              <a:rPr lang="de-DE" sz="1050" b="1" dirty="0" err="1">
                <a:latin typeface="Arial" pitchFamily="34" charset="0"/>
                <a:cs typeface="Arial" pitchFamily="34" charset="0"/>
              </a:rPr>
              <a:t>infection</a:t>
            </a:r>
            <a:endParaRPr lang="de-DE" sz="1050" b="1" dirty="0">
              <a:latin typeface="Arial" pitchFamily="34" charset="0"/>
              <a:cs typeface="Arial" pitchFamily="34" charset="0"/>
            </a:endParaRPr>
          </a:p>
        </p:txBody>
      </p:sp>
      <p:sp>
        <p:nvSpPr>
          <p:cNvPr id="394" name="Rechteck 393"/>
          <p:cNvSpPr/>
          <p:nvPr/>
        </p:nvSpPr>
        <p:spPr>
          <a:xfrm>
            <a:off x="2133600" y="2305050"/>
            <a:ext cx="647700" cy="5762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395" name="Rechteck 394"/>
          <p:cNvSpPr/>
          <p:nvPr/>
        </p:nvSpPr>
        <p:spPr>
          <a:xfrm>
            <a:off x="5013325" y="2284413"/>
            <a:ext cx="647700" cy="57626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3105" name="Textfeld 395"/>
          <p:cNvSpPr txBox="1">
            <a:spLocks noChangeArrowheads="1"/>
          </p:cNvSpPr>
          <p:nvPr/>
        </p:nvSpPr>
        <p:spPr bwMode="auto">
          <a:xfrm>
            <a:off x="2039938" y="2309813"/>
            <a:ext cx="603050" cy="215444"/>
          </a:xfrm>
          <a:prstGeom prst="rect">
            <a:avLst/>
          </a:prstGeom>
          <a:noFill/>
          <a:ln w="9525">
            <a:noFill/>
            <a:miter lim="800000"/>
            <a:headEnd/>
            <a:tailEnd/>
          </a:ln>
        </p:spPr>
        <p:txBody>
          <a:bodyPr wrap="none">
            <a:spAutoFit/>
          </a:bodyPr>
          <a:lstStyle/>
          <a:p>
            <a:r>
              <a:rPr lang="de-DE" sz="800" b="1" dirty="0">
                <a:latin typeface="Arial" pitchFamily="34" charset="0"/>
                <a:cs typeface="Arial" pitchFamily="34" charset="0"/>
              </a:rPr>
              <a:t>MCMV</a:t>
            </a:r>
            <a:r>
              <a:rPr lang="de-DE" sz="800" b="1" baseline="30000" dirty="0">
                <a:latin typeface="Arial" pitchFamily="34" charset="0"/>
                <a:cs typeface="Arial" pitchFamily="34" charset="0"/>
              </a:rPr>
              <a:t>WT</a:t>
            </a:r>
          </a:p>
        </p:txBody>
      </p:sp>
      <p:sp>
        <p:nvSpPr>
          <p:cNvPr id="3106" name="Textfeld 396"/>
          <p:cNvSpPr txBox="1">
            <a:spLocks noChangeArrowheads="1"/>
          </p:cNvSpPr>
          <p:nvPr/>
        </p:nvSpPr>
        <p:spPr bwMode="auto">
          <a:xfrm>
            <a:off x="2035175" y="2414588"/>
            <a:ext cx="793750" cy="215900"/>
          </a:xfrm>
          <a:prstGeom prst="rect">
            <a:avLst/>
          </a:prstGeom>
          <a:noFill/>
          <a:ln w="9525">
            <a:noFill/>
            <a:miter lim="800000"/>
            <a:headEnd/>
            <a:tailEnd/>
          </a:ln>
        </p:spPr>
        <p:txBody>
          <a:bodyPr wrap="none">
            <a:spAutoFit/>
          </a:bodyPr>
          <a:lstStyle/>
          <a:p>
            <a:r>
              <a:rPr lang="de-DE" sz="800" b="1">
                <a:latin typeface="Arial" pitchFamily="34" charset="0"/>
                <a:cs typeface="Arial" pitchFamily="34" charset="0"/>
              </a:rPr>
              <a:t>MCMV</a:t>
            </a:r>
            <a:r>
              <a:rPr lang="de-DE" sz="800" b="1" baseline="30000">
                <a:latin typeface="Arial" pitchFamily="34" charset="0"/>
                <a:cs typeface="Arial" pitchFamily="34" charset="0"/>
              </a:rPr>
              <a:t>M45I-&gt;A</a:t>
            </a:r>
          </a:p>
        </p:txBody>
      </p:sp>
      <p:sp>
        <p:nvSpPr>
          <p:cNvPr id="398" name="Rechteck 397"/>
          <p:cNvSpPr/>
          <p:nvPr/>
        </p:nvSpPr>
        <p:spPr>
          <a:xfrm>
            <a:off x="1989138" y="2700338"/>
            <a:ext cx="360362" cy="1428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3108" name="Textfeld 399"/>
          <p:cNvSpPr txBox="1">
            <a:spLocks noChangeArrowheads="1"/>
          </p:cNvSpPr>
          <p:nvPr/>
        </p:nvSpPr>
        <p:spPr bwMode="auto">
          <a:xfrm>
            <a:off x="1893888" y="2532063"/>
            <a:ext cx="1047082" cy="215444"/>
          </a:xfrm>
          <a:prstGeom prst="rect">
            <a:avLst/>
          </a:prstGeom>
          <a:noFill/>
          <a:ln w="9525">
            <a:noFill/>
            <a:miter lim="800000"/>
            <a:headEnd/>
            <a:tailEnd/>
          </a:ln>
        </p:spPr>
        <p:txBody>
          <a:bodyPr wrap="none">
            <a:spAutoFit/>
          </a:bodyPr>
          <a:lstStyle/>
          <a:p>
            <a:r>
              <a:rPr lang="de-DE" sz="800" b="1" dirty="0">
                <a:latin typeface="Arial" pitchFamily="34" charset="0"/>
                <a:cs typeface="Arial" pitchFamily="34" charset="0"/>
              </a:rPr>
              <a:t>DL </a:t>
            </a:r>
            <a:r>
              <a:rPr lang="de-DE" sz="800" b="1" dirty="0" err="1">
                <a:latin typeface="Arial" pitchFamily="34" charset="0"/>
                <a:cs typeface="Arial" pitchFamily="34" charset="0"/>
              </a:rPr>
              <a:t>detection</a:t>
            </a:r>
            <a:r>
              <a:rPr lang="de-DE" sz="800" b="1" dirty="0">
                <a:latin typeface="Arial" pitchFamily="34" charset="0"/>
                <a:cs typeface="Arial" pitchFamily="34" charset="0"/>
              </a:rPr>
              <a:t> </a:t>
            </a:r>
            <a:r>
              <a:rPr lang="de-DE" sz="800" b="1" dirty="0" err="1">
                <a:latin typeface="Arial" pitchFamily="34" charset="0"/>
                <a:cs typeface="Arial" pitchFamily="34" charset="0"/>
              </a:rPr>
              <a:t>limit</a:t>
            </a:r>
            <a:endParaRPr lang="de-DE" sz="800" b="1" baseline="30000" dirty="0">
              <a:latin typeface="Arial" pitchFamily="34" charset="0"/>
              <a:cs typeface="Arial" pitchFamily="34" charset="0"/>
            </a:endParaRPr>
          </a:p>
        </p:txBody>
      </p:sp>
      <p:sp>
        <p:nvSpPr>
          <p:cNvPr id="3109" name="Textfeld 400"/>
          <p:cNvSpPr txBox="1">
            <a:spLocks noChangeArrowheads="1"/>
          </p:cNvSpPr>
          <p:nvPr/>
        </p:nvSpPr>
        <p:spPr bwMode="auto">
          <a:xfrm>
            <a:off x="4900613" y="2306638"/>
            <a:ext cx="603050" cy="215444"/>
          </a:xfrm>
          <a:prstGeom prst="rect">
            <a:avLst/>
          </a:prstGeom>
          <a:noFill/>
          <a:ln w="9525">
            <a:noFill/>
            <a:miter lim="800000"/>
            <a:headEnd/>
            <a:tailEnd/>
          </a:ln>
        </p:spPr>
        <p:txBody>
          <a:bodyPr wrap="none">
            <a:spAutoFit/>
          </a:bodyPr>
          <a:lstStyle/>
          <a:p>
            <a:r>
              <a:rPr lang="de-DE" sz="800" b="1">
                <a:latin typeface="Arial" pitchFamily="34" charset="0"/>
                <a:cs typeface="Arial" pitchFamily="34" charset="0"/>
              </a:rPr>
              <a:t>MCMV</a:t>
            </a:r>
            <a:r>
              <a:rPr lang="de-DE" sz="800" b="1" baseline="30000">
                <a:latin typeface="Arial" pitchFamily="34" charset="0"/>
                <a:cs typeface="Arial" pitchFamily="34" charset="0"/>
              </a:rPr>
              <a:t>WT</a:t>
            </a:r>
          </a:p>
        </p:txBody>
      </p:sp>
      <p:sp>
        <p:nvSpPr>
          <p:cNvPr id="3110" name="Textfeld 401"/>
          <p:cNvSpPr txBox="1">
            <a:spLocks noChangeArrowheads="1"/>
          </p:cNvSpPr>
          <p:nvPr/>
        </p:nvSpPr>
        <p:spPr bwMode="auto">
          <a:xfrm>
            <a:off x="4894263" y="2420938"/>
            <a:ext cx="847725" cy="215900"/>
          </a:xfrm>
          <a:prstGeom prst="rect">
            <a:avLst/>
          </a:prstGeom>
          <a:noFill/>
          <a:ln w="9525">
            <a:noFill/>
            <a:miter lim="800000"/>
            <a:headEnd/>
            <a:tailEnd/>
          </a:ln>
        </p:spPr>
        <p:txBody>
          <a:bodyPr wrap="none">
            <a:spAutoFit/>
          </a:bodyPr>
          <a:lstStyle/>
          <a:p>
            <a:r>
              <a:rPr lang="de-DE" sz="800" b="1">
                <a:latin typeface="Arial" pitchFamily="34" charset="0"/>
                <a:cs typeface="Arial" pitchFamily="34" charset="0"/>
              </a:rPr>
              <a:t>MCMV</a:t>
            </a:r>
            <a:r>
              <a:rPr lang="de-DE" sz="800" b="1" baseline="30000">
                <a:latin typeface="Arial" pitchFamily="34" charset="0"/>
                <a:cs typeface="Arial" pitchFamily="34" charset="0"/>
              </a:rPr>
              <a:t>M45Cterm</a:t>
            </a:r>
          </a:p>
        </p:txBody>
      </p:sp>
      <p:sp>
        <p:nvSpPr>
          <p:cNvPr id="3111" name="Textfeld 402"/>
          <p:cNvSpPr txBox="1">
            <a:spLocks noChangeArrowheads="1"/>
          </p:cNvSpPr>
          <p:nvPr/>
        </p:nvSpPr>
        <p:spPr bwMode="auto">
          <a:xfrm>
            <a:off x="4752975" y="2528888"/>
            <a:ext cx="1047082" cy="215444"/>
          </a:xfrm>
          <a:prstGeom prst="rect">
            <a:avLst/>
          </a:prstGeom>
          <a:noFill/>
          <a:ln w="9525">
            <a:noFill/>
            <a:miter lim="800000"/>
            <a:headEnd/>
            <a:tailEnd/>
          </a:ln>
        </p:spPr>
        <p:txBody>
          <a:bodyPr wrap="none">
            <a:spAutoFit/>
          </a:bodyPr>
          <a:lstStyle/>
          <a:p>
            <a:r>
              <a:rPr lang="de-DE" sz="800" b="1">
                <a:latin typeface="Arial" pitchFamily="34" charset="0"/>
                <a:cs typeface="Arial" pitchFamily="34" charset="0"/>
              </a:rPr>
              <a:t>DL detection limit</a:t>
            </a:r>
            <a:endParaRPr lang="de-DE" sz="800" b="1" baseline="30000">
              <a:latin typeface="Arial" pitchFamily="34" charset="0"/>
              <a:cs typeface="Arial" pitchFamily="34" charset="0"/>
            </a:endParaRPr>
          </a:p>
        </p:txBody>
      </p:sp>
      <p:sp>
        <p:nvSpPr>
          <p:cNvPr id="404" name="Rechteck 403"/>
          <p:cNvSpPr/>
          <p:nvPr/>
        </p:nvSpPr>
        <p:spPr>
          <a:xfrm>
            <a:off x="4840288" y="2705100"/>
            <a:ext cx="215900" cy="1428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3113" name="Textfeld 405"/>
          <p:cNvSpPr txBox="1">
            <a:spLocks noChangeArrowheads="1"/>
          </p:cNvSpPr>
          <p:nvPr/>
        </p:nvSpPr>
        <p:spPr bwMode="auto">
          <a:xfrm>
            <a:off x="108921" y="80985"/>
            <a:ext cx="287337" cy="338554"/>
          </a:xfrm>
          <a:prstGeom prst="rect">
            <a:avLst/>
          </a:prstGeom>
          <a:noFill/>
          <a:ln w="9525">
            <a:noFill/>
            <a:miter lim="800000"/>
            <a:headEnd/>
            <a:tailEnd/>
          </a:ln>
        </p:spPr>
        <p:txBody>
          <a:bodyPr>
            <a:spAutoFit/>
          </a:bodyPr>
          <a:lstStyle/>
          <a:p>
            <a:r>
              <a:rPr lang="de-DE" sz="1600" b="1" dirty="0" smtClean="0">
                <a:latin typeface="Arial" pitchFamily="34" charset="0"/>
                <a:cs typeface="Arial" pitchFamily="34" charset="0"/>
              </a:rPr>
              <a:t>A</a:t>
            </a:r>
            <a:endParaRPr lang="de-DE" sz="1600" b="1" dirty="0">
              <a:latin typeface="Arial" pitchFamily="34" charset="0"/>
              <a:cs typeface="Arial" pitchFamily="34" charset="0"/>
            </a:endParaRPr>
          </a:p>
        </p:txBody>
      </p:sp>
      <p:sp>
        <p:nvSpPr>
          <p:cNvPr id="3114" name="Textfeld 406"/>
          <p:cNvSpPr txBox="1">
            <a:spLocks noChangeArrowheads="1"/>
          </p:cNvSpPr>
          <p:nvPr/>
        </p:nvSpPr>
        <p:spPr bwMode="auto">
          <a:xfrm>
            <a:off x="124796" y="1766910"/>
            <a:ext cx="332142" cy="338554"/>
          </a:xfrm>
          <a:prstGeom prst="rect">
            <a:avLst/>
          </a:prstGeom>
          <a:noFill/>
          <a:ln w="9525">
            <a:noFill/>
            <a:miter lim="800000"/>
            <a:headEnd/>
            <a:tailEnd/>
          </a:ln>
        </p:spPr>
        <p:txBody>
          <a:bodyPr wrap="none">
            <a:spAutoFit/>
          </a:bodyPr>
          <a:lstStyle/>
          <a:p>
            <a:r>
              <a:rPr lang="de-DE" sz="1600" b="1" dirty="0" smtClean="0">
                <a:latin typeface="Arial" pitchFamily="34" charset="0"/>
                <a:cs typeface="Arial" pitchFamily="34" charset="0"/>
              </a:rPr>
              <a:t>C</a:t>
            </a:r>
            <a:endParaRPr lang="de-DE" sz="1600" b="1" dirty="0">
              <a:latin typeface="Arial" pitchFamily="34" charset="0"/>
              <a:cs typeface="Arial" pitchFamily="34" charset="0"/>
            </a:endParaRPr>
          </a:p>
        </p:txBody>
      </p:sp>
      <p:sp>
        <p:nvSpPr>
          <p:cNvPr id="3115" name="Textfeld 407"/>
          <p:cNvSpPr txBox="1">
            <a:spLocks noChangeArrowheads="1"/>
          </p:cNvSpPr>
          <p:nvPr/>
        </p:nvSpPr>
        <p:spPr bwMode="auto">
          <a:xfrm>
            <a:off x="134321" y="3738585"/>
            <a:ext cx="332142" cy="338554"/>
          </a:xfrm>
          <a:prstGeom prst="rect">
            <a:avLst/>
          </a:prstGeom>
          <a:noFill/>
          <a:ln w="9525">
            <a:noFill/>
            <a:miter lim="800000"/>
            <a:headEnd/>
            <a:tailEnd/>
          </a:ln>
        </p:spPr>
        <p:txBody>
          <a:bodyPr wrap="none">
            <a:spAutoFit/>
          </a:bodyPr>
          <a:lstStyle/>
          <a:p>
            <a:r>
              <a:rPr lang="de-DE" sz="1600" b="1" dirty="0" smtClean="0">
                <a:latin typeface="Arial" pitchFamily="34" charset="0"/>
                <a:cs typeface="Arial" pitchFamily="34" charset="0"/>
              </a:rPr>
              <a:t>D</a:t>
            </a:r>
            <a:endParaRPr lang="de-DE" sz="1600" b="1" dirty="0">
              <a:latin typeface="Arial" pitchFamily="34" charset="0"/>
              <a:cs typeface="Arial" pitchFamily="34" charset="0"/>
            </a:endParaRPr>
          </a:p>
        </p:txBody>
      </p:sp>
      <p:sp>
        <p:nvSpPr>
          <p:cNvPr id="3116" name="Textfeld 73"/>
          <p:cNvSpPr txBox="1">
            <a:spLocks noChangeArrowheads="1"/>
          </p:cNvSpPr>
          <p:nvPr/>
        </p:nvSpPr>
        <p:spPr bwMode="auto">
          <a:xfrm>
            <a:off x="5733256" y="-46038"/>
            <a:ext cx="1135888" cy="369332"/>
          </a:xfrm>
          <a:prstGeom prst="rect">
            <a:avLst/>
          </a:prstGeom>
          <a:noFill/>
          <a:ln w="9525">
            <a:noFill/>
            <a:miter lim="800000"/>
            <a:headEnd/>
            <a:tailEnd/>
          </a:ln>
        </p:spPr>
        <p:txBody>
          <a:bodyPr wrap="none">
            <a:spAutoFit/>
          </a:bodyPr>
          <a:lstStyle/>
          <a:p>
            <a:r>
              <a:rPr lang="de-DE" b="1" dirty="0" err="1">
                <a:latin typeface="Times New Roman" pitchFamily="18" charset="0"/>
                <a:cs typeface="Times New Roman" pitchFamily="18" charset="0"/>
              </a:rPr>
              <a:t>Figure</a:t>
            </a:r>
            <a:r>
              <a:rPr lang="de-DE" b="1" dirty="0">
                <a:latin typeface="Times New Roman" pitchFamily="18" charset="0"/>
                <a:cs typeface="Times New Roman" pitchFamily="18" charset="0"/>
              </a:rPr>
              <a:t> </a:t>
            </a:r>
            <a:r>
              <a:rPr lang="de-DE" b="1" dirty="0" smtClean="0">
                <a:latin typeface="Times New Roman" pitchFamily="18" charset="0"/>
                <a:cs typeface="Times New Roman" pitchFamily="18" charset="0"/>
              </a:rPr>
              <a:t>S2</a:t>
            </a:r>
            <a:endParaRPr lang="de-DE" b="1" dirty="0">
              <a:latin typeface="Times New Roman" pitchFamily="18" charset="0"/>
              <a:cs typeface="Times New Roman" pitchFamily="18" charset="0"/>
            </a:endParaRPr>
          </a:p>
        </p:txBody>
      </p:sp>
      <p:sp>
        <p:nvSpPr>
          <p:cNvPr id="3117" name="Textfeld 405"/>
          <p:cNvSpPr txBox="1">
            <a:spLocks noChangeArrowheads="1"/>
          </p:cNvSpPr>
          <p:nvPr/>
        </p:nvSpPr>
        <p:spPr bwMode="auto">
          <a:xfrm>
            <a:off x="3075958" y="80985"/>
            <a:ext cx="287338" cy="338554"/>
          </a:xfrm>
          <a:prstGeom prst="rect">
            <a:avLst/>
          </a:prstGeom>
          <a:noFill/>
          <a:ln w="9525">
            <a:noFill/>
            <a:miter lim="800000"/>
            <a:headEnd/>
            <a:tailEnd/>
          </a:ln>
        </p:spPr>
        <p:txBody>
          <a:bodyPr>
            <a:spAutoFit/>
          </a:bodyPr>
          <a:lstStyle/>
          <a:p>
            <a:r>
              <a:rPr lang="de-DE" sz="1600" b="1" dirty="0" smtClean="0">
                <a:latin typeface="Arial" pitchFamily="34" charset="0"/>
                <a:cs typeface="Arial" pitchFamily="34" charset="0"/>
              </a:rPr>
              <a:t>B</a:t>
            </a:r>
            <a:endParaRPr lang="de-DE" sz="1600" b="1" dirty="0">
              <a:latin typeface="Arial" pitchFamily="34" charset="0"/>
              <a:cs typeface="Arial" pitchFamily="34" charset="0"/>
            </a:endParaRPr>
          </a:p>
        </p:txBody>
      </p:sp>
      <p:grpSp>
        <p:nvGrpSpPr>
          <p:cNvPr id="25898" name="Group 298"/>
          <p:cNvGrpSpPr>
            <a:grpSpLocks noChangeAspect="1"/>
          </p:cNvGrpSpPr>
          <p:nvPr/>
        </p:nvGrpSpPr>
        <p:grpSpPr bwMode="auto">
          <a:xfrm>
            <a:off x="3227388" y="4203705"/>
            <a:ext cx="1303337" cy="1717677"/>
            <a:chOff x="2033" y="2648"/>
            <a:chExt cx="821" cy="1082"/>
          </a:xfrm>
        </p:grpSpPr>
        <p:sp>
          <p:nvSpPr>
            <p:cNvPr id="25897" name="AutoShape 297"/>
            <p:cNvSpPr>
              <a:spLocks noChangeAspect="1" noChangeArrowheads="1" noTextEdit="1"/>
            </p:cNvSpPr>
            <p:nvPr/>
          </p:nvSpPr>
          <p:spPr bwMode="auto">
            <a:xfrm>
              <a:off x="2033" y="2648"/>
              <a:ext cx="821" cy="108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25899" name="Rectangle 299"/>
            <p:cNvSpPr>
              <a:spLocks noChangeArrowheads="1"/>
            </p:cNvSpPr>
            <p:nvPr/>
          </p:nvSpPr>
          <p:spPr bwMode="auto">
            <a:xfrm>
              <a:off x="2033" y="2648"/>
              <a:ext cx="7" cy="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de-DE" sz="1800" b="0" i="0" u="none" strike="noStrike" cap="none" normalizeH="0" baseline="0" smtClean="0">
                <a:ln>
                  <a:noFill/>
                </a:ln>
                <a:solidFill>
                  <a:schemeClr val="tx1"/>
                </a:solidFill>
                <a:effectLst/>
                <a:latin typeface="Arial" pitchFamily="34" charset="0"/>
                <a:cs typeface="Arial" pitchFamily="34" charset="0"/>
              </a:endParaRPr>
            </a:p>
          </p:txBody>
        </p:sp>
        <p:sp>
          <p:nvSpPr>
            <p:cNvPr id="25900" name="Rectangle 300"/>
            <p:cNvSpPr>
              <a:spLocks noChangeArrowheads="1"/>
            </p:cNvSpPr>
            <p:nvPr/>
          </p:nvSpPr>
          <p:spPr bwMode="auto">
            <a:xfrm>
              <a:off x="2251" y="2757"/>
              <a:ext cx="549" cy="9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25904" name="Line 304"/>
            <p:cNvSpPr>
              <a:spLocks noChangeShapeType="1"/>
            </p:cNvSpPr>
            <p:nvPr/>
          </p:nvSpPr>
          <p:spPr bwMode="auto">
            <a:xfrm>
              <a:off x="2251" y="3668"/>
              <a:ext cx="550" cy="1"/>
            </a:xfrm>
            <a:prstGeom prst="line">
              <a:avLst/>
            </a:prstGeom>
            <a:noFill/>
            <a:ln w="158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05" name="Line 305"/>
            <p:cNvSpPr>
              <a:spLocks noChangeShapeType="1"/>
            </p:cNvSpPr>
            <p:nvPr/>
          </p:nvSpPr>
          <p:spPr bwMode="auto">
            <a:xfrm>
              <a:off x="2343" y="3668"/>
              <a:ext cx="1" cy="21"/>
            </a:xfrm>
            <a:prstGeom prst="line">
              <a:avLst/>
            </a:prstGeom>
            <a:noFill/>
            <a:ln w="158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06" name="Line 306"/>
            <p:cNvSpPr>
              <a:spLocks noChangeShapeType="1"/>
            </p:cNvSpPr>
            <p:nvPr/>
          </p:nvSpPr>
          <p:spPr bwMode="auto">
            <a:xfrm>
              <a:off x="2526" y="3668"/>
              <a:ext cx="1" cy="21"/>
            </a:xfrm>
            <a:prstGeom prst="line">
              <a:avLst/>
            </a:prstGeom>
            <a:noFill/>
            <a:ln w="158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07" name="Line 307"/>
            <p:cNvSpPr>
              <a:spLocks noChangeShapeType="1"/>
            </p:cNvSpPr>
            <p:nvPr/>
          </p:nvSpPr>
          <p:spPr bwMode="auto">
            <a:xfrm>
              <a:off x="2710" y="3668"/>
              <a:ext cx="1" cy="21"/>
            </a:xfrm>
            <a:prstGeom prst="line">
              <a:avLst/>
            </a:prstGeom>
            <a:noFill/>
            <a:ln w="158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08" name="Line 308"/>
            <p:cNvSpPr>
              <a:spLocks noChangeShapeType="1"/>
            </p:cNvSpPr>
            <p:nvPr/>
          </p:nvSpPr>
          <p:spPr bwMode="auto">
            <a:xfrm flipV="1">
              <a:off x="2251" y="2757"/>
              <a:ext cx="1" cy="911"/>
            </a:xfrm>
            <a:prstGeom prst="line">
              <a:avLst/>
            </a:prstGeom>
            <a:noFill/>
            <a:ln w="158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09" name="Line 309"/>
            <p:cNvSpPr>
              <a:spLocks noChangeShapeType="1"/>
            </p:cNvSpPr>
            <p:nvPr/>
          </p:nvSpPr>
          <p:spPr bwMode="auto">
            <a:xfrm flipH="1">
              <a:off x="2231" y="3668"/>
              <a:ext cx="20" cy="1"/>
            </a:xfrm>
            <a:prstGeom prst="line">
              <a:avLst/>
            </a:prstGeom>
            <a:noFill/>
            <a:ln w="158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10" name="Rectangle 310"/>
            <p:cNvSpPr>
              <a:spLocks noChangeArrowheads="1"/>
            </p:cNvSpPr>
            <p:nvPr/>
          </p:nvSpPr>
          <p:spPr bwMode="auto">
            <a:xfrm>
              <a:off x="2187" y="3631"/>
              <a:ext cx="36" cy="7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800" b="1" i="0" u="none" strike="noStrike" cap="none" normalizeH="0" baseline="0" smtClean="0">
                  <a:ln>
                    <a:noFill/>
                  </a:ln>
                  <a:solidFill>
                    <a:srgbClr val="000000"/>
                  </a:solidFill>
                  <a:effectLst/>
                  <a:latin typeface="Arial" pitchFamily="34" charset="0"/>
                  <a:cs typeface="Arial" pitchFamily="34" charset="0"/>
                </a:rPr>
                <a:t>0</a:t>
              </a:r>
              <a:endParaRPr kumimoji="0" lang="de-DE" sz="1600" b="1" i="0" u="none" strike="noStrike" cap="none" normalizeH="0" baseline="0" smtClean="0">
                <a:ln>
                  <a:noFill/>
                </a:ln>
                <a:solidFill>
                  <a:schemeClr val="tx1"/>
                </a:solidFill>
                <a:effectLst/>
                <a:latin typeface="Arial" pitchFamily="34" charset="0"/>
                <a:cs typeface="Arial" pitchFamily="34" charset="0"/>
              </a:endParaRPr>
            </a:p>
          </p:txBody>
        </p:sp>
        <p:sp>
          <p:nvSpPr>
            <p:cNvPr id="25911" name="Line 311"/>
            <p:cNvSpPr>
              <a:spLocks noChangeShapeType="1"/>
            </p:cNvSpPr>
            <p:nvPr/>
          </p:nvSpPr>
          <p:spPr bwMode="auto">
            <a:xfrm flipH="1">
              <a:off x="2240" y="3600"/>
              <a:ext cx="11" cy="1"/>
            </a:xfrm>
            <a:prstGeom prst="line">
              <a:avLst/>
            </a:prstGeom>
            <a:noFill/>
            <a:ln w="158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12" name="Line 312"/>
            <p:cNvSpPr>
              <a:spLocks noChangeShapeType="1"/>
            </p:cNvSpPr>
            <p:nvPr/>
          </p:nvSpPr>
          <p:spPr bwMode="auto">
            <a:xfrm flipH="1">
              <a:off x="2240" y="3559"/>
              <a:ext cx="11" cy="1"/>
            </a:xfrm>
            <a:prstGeom prst="line">
              <a:avLst/>
            </a:prstGeom>
            <a:noFill/>
            <a:ln w="158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13" name="Line 313"/>
            <p:cNvSpPr>
              <a:spLocks noChangeShapeType="1"/>
            </p:cNvSpPr>
            <p:nvPr/>
          </p:nvSpPr>
          <p:spPr bwMode="auto">
            <a:xfrm flipH="1">
              <a:off x="2240" y="3531"/>
              <a:ext cx="11" cy="1"/>
            </a:xfrm>
            <a:prstGeom prst="line">
              <a:avLst/>
            </a:prstGeom>
            <a:noFill/>
            <a:ln w="158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14" name="Line 314"/>
            <p:cNvSpPr>
              <a:spLocks noChangeShapeType="1"/>
            </p:cNvSpPr>
            <p:nvPr/>
          </p:nvSpPr>
          <p:spPr bwMode="auto">
            <a:xfrm flipH="1">
              <a:off x="2240" y="3509"/>
              <a:ext cx="11" cy="1"/>
            </a:xfrm>
            <a:prstGeom prst="line">
              <a:avLst/>
            </a:prstGeom>
            <a:noFill/>
            <a:ln w="158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15" name="Line 315"/>
            <p:cNvSpPr>
              <a:spLocks noChangeShapeType="1"/>
            </p:cNvSpPr>
            <p:nvPr/>
          </p:nvSpPr>
          <p:spPr bwMode="auto">
            <a:xfrm flipH="1">
              <a:off x="2240" y="3491"/>
              <a:ext cx="11" cy="1"/>
            </a:xfrm>
            <a:prstGeom prst="line">
              <a:avLst/>
            </a:prstGeom>
            <a:noFill/>
            <a:ln w="158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16" name="Line 316"/>
            <p:cNvSpPr>
              <a:spLocks noChangeShapeType="1"/>
            </p:cNvSpPr>
            <p:nvPr/>
          </p:nvSpPr>
          <p:spPr bwMode="auto">
            <a:xfrm flipH="1">
              <a:off x="2240" y="3476"/>
              <a:ext cx="11" cy="1"/>
            </a:xfrm>
            <a:prstGeom prst="line">
              <a:avLst/>
            </a:prstGeom>
            <a:noFill/>
            <a:ln w="158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17" name="Line 317"/>
            <p:cNvSpPr>
              <a:spLocks noChangeShapeType="1"/>
            </p:cNvSpPr>
            <p:nvPr/>
          </p:nvSpPr>
          <p:spPr bwMode="auto">
            <a:xfrm flipH="1">
              <a:off x="2240" y="3463"/>
              <a:ext cx="11" cy="1"/>
            </a:xfrm>
            <a:prstGeom prst="line">
              <a:avLst/>
            </a:prstGeom>
            <a:noFill/>
            <a:ln w="158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18" name="Line 318"/>
            <p:cNvSpPr>
              <a:spLocks noChangeShapeType="1"/>
            </p:cNvSpPr>
            <p:nvPr/>
          </p:nvSpPr>
          <p:spPr bwMode="auto">
            <a:xfrm flipH="1">
              <a:off x="2240" y="3451"/>
              <a:ext cx="11" cy="1"/>
            </a:xfrm>
            <a:prstGeom prst="line">
              <a:avLst/>
            </a:prstGeom>
            <a:noFill/>
            <a:ln w="158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19" name="Line 319"/>
            <p:cNvSpPr>
              <a:spLocks noChangeShapeType="1"/>
            </p:cNvSpPr>
            <p:nvPr/>
          </p:nvSpPr>
          <p:spPr bwMode="auto">
            <a:xfrm flipH="1">
              <a:off x="2231" y="3441"/>
              <a:ext cx="20" cy="1"/>
            </a:xfrm>
            <a:prstGeom prst="line">
              <a:avLst/>
            </a:prstGeom>
            <a:noFill/>
            <a:ln w="158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20" name="Rectangle 320"/>
            <p:cNvSpPr>
              <a:spLocks noChangeArrowheads="1"/>
            </p:cNvSpPr>
            <p:nvPr/>
          </p:nvSpPr>
          <p:spPr bwMode="auto">
            <a:xfrm>
              <a:off x="2187" y="3404"/>
              <a:ext cx="36" cy="7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800" b="1" i="0" u="none" strike="noStrike" cap="none" normalizeH="0" baseline="0" smtClean="0">
                  <a:ln>
                    <a:noFill/>
                  </a:ln>
                  <a:solidFill>
                    <a:srgbClr val="000000"/>
                  </a:solidFill>
                  <a:effectLst/>
                  <a:latin typeface="Arial" pitchFamily="34" charset="0"/>
                  <a:cs typeface="Arial" pitchFamily="34" charset="0"/>
                </a:rPr>
                <a:t>1</a:t>
              </a:r>
              <a:endParaRPr kumimoji="0" lang="de-DE" sz="1600" b="1" i="0" u="none" strike="noStrike" cap="none" normalizeH="0" baseline="0" smtClean="0">
                <a:ln>
                  <a:noFill/>
                </a:ln>
                <a:solidFill>
                  <a:schemeClr val="tx1"/>
                </a:solidFill>
                <a:effectLst/>
                <a:latin typeface="Arial" pitchFamily="34" charset="0"/>
                <a:cs typeface="Arial" pitchFamily="34" charset="0"/>
              </a:endParaRPr>
            </a:p>
          </p:txBody>
        </p:sp>
        <p:sp>
          <p:nvSpPr>
            <p:cNvPr id="25921" name="Line 321"/>
            <p:cNvSpPr>
              <a:spLocks noChangeShapeType="1"/>
            </p:cNvSpPr>
            <p:nvPr/>
          </p:nvSpPr>
          <p:spPr bwMode="auto">
            <a:xfrm flipH="1">
              <a:off x="2240" y="3373"/>
              <a:ext cx="11" cy="1"/>
            </a:xfrm>
            <a:prstGeom prst="line">
              <a:avLst/>
            </a:prstGeom>
            <a:noFill/>
            <a:ln w="158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22" name="Line 322"/>
            <p:cNvSpPr>
              <a:spLocks noChangeShapeType="1"/>
            </p:cNvSpPr>
            <p:nvPr/>
          </p:nvSpPr>
          <p:spPr bwMode="auto">
            <a:xfrm flipH="1">
              <a:off x="2240" y="3332"/>
              <a:ext cx="11" cy="1"/>
            </a:xfrm>
            <a:prstGeom prst="line">
              <a:avLst/>
            </a:prstGeom>
            <a:noFill/>
            <a:ln w="158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23" name="Line 323"/>
            <p:cNvSpPr>
              <a:spLocks noChangeShapeType="1"/>
            </p:cNvSpPr>
            <p:nvPr/>
          </p:nvSpPr>
          <p:spPr bwMode="auto">
            <a:xfrm flipH="1">
              <a:off x="2240" y="3304"/>
              <a:ext cx="11" cy="1"/>
            </a:xfrm>
            <a:prstGeom prst="line">
              <a:avLst/>
            </a:prstGeom>
            <a:noFill/>
            <a:ln w="158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24" name="Line 324"/>
            <p:cNvSpPr>
              <a:spLocks noChangeShapeType="1"/>
            </p:cNvSpPr>
            <p:nvPr/>
          </p:nvSpPr>
          <p:spPr bwMode="auto">
            <a:xfrm flipH="1">
              <a:off x="2240" y="3282"/>
              <a:ext cx="11" cy="1"/>
            </a:xfrm>
            <a:prstGeom prst="line">
              <a:avLst/>
            </a:prstGeom>
            <a:noFill/>
            <a:ln w="158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25" name="Line 325"/>
            <p:cNvSpPr>
              <a:spLocks noChangeShapeType="1"/>
            </p:cNvSpPr>
            <p:nvPr/>
          </p:nvSpPr>
          <p:spPr bwMode="auto">
            <a:xfrm flipH="1">
              <a:off x="2240" y="3264"/>
              <a:ext cx="11" cy="1"/>
            </a:xfrm>
            <a:prstGeom prst="line">
              <a:avLst/>
            </a:prstGeom>
            <a:noFill/>
            <a:ln w="158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26" name="Line 326"/>
            <p:cNvSpPr>
              <a:spLocks noChangeShapeType="1"/>
            </p:cNvSpPr>
            <p:nvPr/>
          </p:nvSpPr>
          <p:spPr bwMode="auto">
            <a:xfrm flipH="1">
              <a:off x="2240" y="3249"/>
              <a:ext cx="11" cy="1"/>
            </a:xfrm>
            <a:prstGeom prst="line">
              <a:avLst/>
            </a:prstGeom>
            <a:noFill/>
            <a:ln w="158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27" name="Line 327"/>
            <p:cNvSpPr>
              <a:spLocks noChangeShapeType="1"/>
            </p:cNvSpPr>
            <p:nvPr/>
          </p:nvSpPr>
          <p:spPr bwMode="auto">
            <a:xfrm flipH="1">
              <a:off x="2240" y="3235"/>
              <a:ext cx="11" cy="1"/>
            </a:xfrm>
            <a:prstGeom prst="line">
              <a:avLst/>
            </a:prstGeom>
            <a:noFill/>
            <a:ln w="158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28" name="Line 328"/>
            <p:cNvSpPr>
              <a:spLocks noChangeShapeType="1"/>
            </p:cNvSpPr>
            <p:nvPr/>
          </p:nvSpPr>
          <p:spPr bwMode="auto">
            <a:xfrm flipH="1">
              <a:off x="2240" y="3224"/>
              <a:ext cx="11" cy="1"/>
            </a:xfrm>
            <a:prstGeom prst="line">
              <a:avLst/>
            </a:prstGeom>
            <a:noFill/>
            <a:ln w="158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29" name="Line 329"/>
            <p:cNvSpPr>
              <a:spLocks noChangeShapeType="1"/>
            </p:cNvSpPr>
            <p:nvPr/>
          </p:nvSpPr>
          <p:spPr bwMode="auto">
            <a:xfrm flipH="1">
              <a:off x="2231" y="3213"/>
              <a:ext cx="20" cy="1"/>
            </a:xfrm>
            <a:prstGeom prst="line">
              <a:avLst/>
            </a:prstGeom>
            <a:noFill/>
            <a:ln w="158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30" name="Rectangle 330"/>
            <p:cNvSpPr>
              <a:spLocks noChangeArrowheads="1"/>
            </p:cNvSpPr>
            <p:nvPr/>
          </p:nvSpPr>
          <p:spPr bwMode="auto">
            <a:xfrm>
              <a:off x="2187" y="3176"/>
              <a:ext cx="36" cy="7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800" b="1" i="0" u="none" strike="noStrike" cap="none" normalizeH="0" baseline="0" smtClean="0">
                  <a:ln>
                    <a:noFill/>
                  </a:ln>
                  <a:solidFill>
                    <a:srgbClr val="000000"/>
                  </a:solidFill>
                  <a:effectLst/>
                  <a:latin typeface="Arial" pitchFamily="34" charset="0"/>
                  <a:cs typeface="Arial" pitchFamily="34" charset="0"/>
                </a:rPr>
                <a:t>2</a:t>
              </a:r>
              <a:endParaRPr kumimoji="0" lang="de-DE" sz="1600" b="1" i="0" u="none" strike="noStrike" cap="none" normalizeH="0" baseline="0" smtClean="0">
                <a:ln>
                  <a:noFill/>
                </a:ln>
                <a:solidFill>
                  <a:schemeClr val="tx1"/>
                </a:solidFill>
                <a:effectLst/>
                <a:latin typeface="Arial" pitchFamily="34" charset="0"/>
                <a:cs typeface="Arial" pitchFamily="34" charset="0"/>
              </a:endParaRPr>
            </a:p>
          </p:txBody>
        </p:sp>
        <p:sp>
          <p:nvSpPr>
            <p:cNvPr id="25931" name="Line 331"/>
            <p:cNvSpPr>
              <a:spLocks noChangeShapeType="1"/>
            </p:cNvSpPr>
            <p:nvPr/>
          </p:nvSpPr>
          <p:spPr bwMode="auto">
            <a:xfrm flipH="1">
              <a:off x="2240" y="3145"/>
              <a:ext cx="11" cy="1"/>
            </a:xfrm>
            <a:prstGeom prst="line">
              <a:avLst/>
            </a:prstGeom>
            <a:noFill/>
            <a:ln w="158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32" name="Line 332"/>
            <p:cNvSpPr>
              <a:spLocks noChangeShapeType="1"/>
            </p:cNvSpPr>
            <p:nvPr/>
          </p:nvSpPr>
          <p:spPr bwMode="auto">
            <a:xfrm flipH="1">
              <a:off x="2240" y="3104"/>
              <a:ext cx="11" cy="1"/>
            </a:xfrm>
            <a:prstGeom prst="line">
              <a:avLst/>
            </a:prstGeom>
            <a:noFill/>
            <a:ln w="158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33" name="Line 333"/>
            <p:cNvSpPr>
              <a:spLocks noChangeShapeType="1"/>
            </p:cNvSpPr>
            <p:nvPr/>
          </p:nvSpPr>
          <p:spPr bwMode="auto">
            <a:xfrm flipH="1">
              <a:off x="2240" y="3076"/>
              <a:ext cx="11" cy="1"/>
            </a:xfrm>
            <a:prstGeom prst="line">
              <a:avLst/>
            </a:prstGeom>
            <a:noFill/>
            <a:ln w="158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34" name="Line 334"/>
            <p:cNvSpPr>
              <a:spLocks noChangeShapeType="1"/>
            </p:cNvSpPr>
            <p:nvPr/>
          </p:nvSpPr>
          <p:spPr bwMode="auto">
            <a:xfrm flipH="1">
              <a:off x="2240" y="3054"/>
              <a:ext cx="11" cy="1"/>
            </a:xfrm>
            <a:prstGeom prst="line">
              <a:avLst/>
            </a:prstGeom>
            <a:noFill/>
            <a:ln w="158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35" name="Line 335"/>
            <p:cNvSpPr>
              <a:spLocks noChangeShapeType="1"/>
            </p:cNvSpPr>
            <p:nvPr/>
          </p:nvSpPr>
          <p:spPr bwMode="auto">
            <a:xfrm flipH="1">
              <a:off x="2240" y="3036"/>
              <a:ext cx="11" cy="1"/>
            </a:xfrm>
            <a:prstGeom prst="line">
              <a:avLst/>
            </a:prstGeom>
            <a:noFill/>
            <a:ln w="158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36" name="Line 336"/>
            <p:cNvSpPr>
              <a:spLocks noChangeShapeType="1"/>
            </p:cNvSpPr>
            <p:nvPr/>
          </p:nvSpPr>
          <p:spPr bwMode="auto">
            <a:xfrm flipH="1">
              <a:off x="2240" y="3021"/>
              <a:ext cx="11" cy="1"/>
            </a:xfrm>
            <a:prstGeom prst="line">
              <a:avLst/>
            </a:prstGeom>
            <a:noFill/>
            <a:ln w="158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37" name="Line 337"/>
            <p:cNvSpPr>
              <a:spLocks noChangeShapeType="1"/>
            </p:cNvSpPr>
            <p:nvPr/>
          </p:nvSpPr>
          <p:spPr bwMode="auto">
            <a:xfrm flipH="1">
              <a:off x="2240" y="3007"/>
              <a:ext cx="11" cy="1"/>
            </a:xfrm>
            <a:prstGeom prst="line">
              <a:avLst/>
            </a:prstGeom>
            <a:noFill/>
            <a:ln w="158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38" name="Line 338"/>
            <p:cNvSpPr>
              <a:spLocks noChangeShapeType="1"/>
            </p:cNvSpPr>
            <p:nvPr/>
          </p:nvSpPr>
          <p:spPr bwMode="auto">
            <a:xfrm flipH="1">
              <a:off x="2240" y="2996"/>
              <a:ext cx="11" cy="1"/>
            </a:xfrm>
            <a:prstGeom prst="line">
              <a:avLst/>
            </a:prstGeom>
            <a:noFill/>
            <a:ln w="158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39" name="Line 339"/>
            <p:cNvSpPr>
              <a:spLocks noChangeShapeType="1"/>
            </p:cNvSpPr>
            <p:nvPr/>
          </p:nvSpPr>
          <p:spPr bwMode="auto">
            <a:xfrm flipH="1">
              <a:off x="2231" y="2985"/>
              <a:ext cx="20" cy="1"/>
            </a:xfrm>
            <a:prstGeom prst="line">
              <a:avLst/>
            </a:prstGeom>
            <a:noFill/>
            <a:ln w="158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40" name="Rectangle 340"/>
            <p:cNvSpPr>
              <a:spLocks noChangeArrowheads="1"/>
            </p:cNvSpPr>
            <p:nvPr/>
          </p:nvSpPr>
          <p:spPr bwMode="auto">
            <a:xfrm>
              <a:off x="2187" y="2948"/>
              <a:ext cx="36" cy="7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800" b="1" i="0" u="none" strike="noStrike" cap="none" normalizeH="0" baseline="0" dirty="0" smtClean="0">
                  <a:ln>
                    <a:noFill/>
                  </a:ln>
                  <a:solidFill>
                    <a:srgbClr val="000000"/>
                  </a:solidFill>
                  <a:effectLst/>
                  <a:latin typeface="Arial" pitchFamily="34" charset="0"/>
                  <a:cs typeface="Arial" pitchFamily="34" charset="0"/>
                </a:rPr>
                <a:t>3</a:t>
              </a:r>
              <a:endParaRPr kumimoji="0" lang="de-DE" sz="1600" b="1" i="0" u="none" strike="noStrike" cap="none" normalizeH="0" baseline="0" dirty="0" smtClean="0">
                <a:ln>
                  <a:noFill/>
                </a:ln>
                <a:solidFill>
                  <a:schemeClr val="tx1"/>
                </a:solidFill>
                <a:effectLst/>
                <a:latin typeface="Arial" pitchFamily="34" charset="0"/>
                <a:cs typeface="Arial" pitchFamily="34" charset="0"/>
              </a:endParaRPr>
            </a:p>
          </p:txBody>
        </p:sp>
        <p:sp>
          <p:nvSpPr>
            <p:cNvPr id="25941" name="Line 341"/>
            <p:cNvSpPr>
              <a:spLocks noChangeShapeType="1"/>
            </p:cNvSpPr>
            <p:nvPr/>
          </p:nvSpPr>
          <p:spPr bwMode="auto">
            <a:xfrm flipH="1">
              <a:off x="2240" y="2917"/>
              <a:ext cx="11" cy="1"/>
            </a:xfrm>
            <a:prstGeom prst="line">
              <a:avLst/>
            </a:prstGeom>
            <a:noFill/>
            <a:ln w="158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42" name="Line 342"/>
            <p:cNvSpPr>
              <a:spLocks noChangeShapeType="1"/>
            </p:cNvSpPr>
            <p:nvPr/>
          </p:nvSpPr>
          <p:spPr bwMode="auto">
            <a:xfrm flipH="1">
              <a:off x="2240" y="2876"/>
              <a:ext cx="11" cy="1"/>
            </a:xfrm>
            <a:prstGeom prst="line">
              <a:avLst/>
            </a:prstGeom>
            <a:noFill/>
            <a:ln w="158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43" name="Line 343"/>
            <p:cNvSpPr>
              <a:spLocks noChangeShapeType="1"/>
            </p:cNvSpPr>
            <p:nvPr/>
          </p:nvSpPr>
          <p:spPr bwMode="auto">
            <a:xfrm flipH="1">
              <a:off x="2240" y="2848"/>
              <a:ext cx="11" cy="1"/>
            </a:xfrm>
            <a:prstGeom prst="line">
              <a:avLst/>
            </a:prstGeom>
            <a:noFill/>
            <a:ln w="158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44" name="Line 344"/>
            <p:cNvSpPr>
              <a:spLocks noChangeShapeType="1"/>
            </p:cNvSpPr>
            <p:nvPr/>
          </p:nvSpPr>
          <p:spPr bwMode="auto">
            <a:xfrm flipH="1">
              <a:off x="2240" y="2826"/>
              <a:ext cx="11" cy="1"/>
            </a:xfrm>
            <a:prstGeom prst="line">
              <a:avLst/>
            </a:prstGeom>
            <a:noFill/>
            <a:ln w="158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45" name="Line 345"/>
            <p:cNvSpPr>
              <a:spLocks noChangeShapeType="1"/>
            </p:cNvSpPr>
            <p:nvPr/>
          </p:nvSpPr>
          <p:spPr bwMode="auto">
            <a:xfrm flipH="1">
              <a:off x="2240" y="2808"/>
              <a:ext cx="11" cy="1"/>
            </a:xfrm>
            <a:prstGeom prst="line">
              <a:avLst/>
            </a:prstGeom>
            <a:noFill/>
            <a:ln w="158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46" name="Line 346"/>
            <p:cNvSpPr>
              <a:spLocks noChangeShapeType="1"/>
            </p:cNvSpPr>
            <p:nvPr/>
          </p:nvSpPr>
          <p:spPr bwMode="auto">
            <a:xfrm flipH="1">
              <a:off x="2240" y="2793"/>
              <a:ext cx="11" cy="1"/>
            </a:xfrm>
            <a:prstGeom prst="line">
              <a:avLst/>
            </a:prstGeom>
            <a:noFill/>
            <a:ln w="158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47" name="Line 347"/>
            <p:cNvSpPr>
              <a:spLocks noChangeShapeType="1"/>
            </p:cNvSpPr>
            <p:nvPr/>
          </p:nvSpPr>
          <p:spPr bwMode="auto">
            <a:xfrm flipH="1">
              <a:off x="2240" y="2779"/>
              <a:ext cx="11" cy="1"/>
            </a:xfrm>
            <a:prstGeom prst="line">
              <a:avLst/>
            </a:prstGeom>
            <a:noFill/>
            <a:ln w="158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48" name="Line 348"/>
            <p:cNvSpPr>
              <a:spLocks noChangeShapeType="1"/>
            </p:cNvSpPr>
            <p:nvPr/>
          </p:nvSpPr>
          <p:spPr bwMode="auto">
            <a:xfrm flipH="1">
              <a:off x="2240" y="2768"/>
              <a:ext cx="11" cy="1"/>
            </a:xfrm>
            <a:prstGeom prst="line">
              <a:avLst/>
            </a:prstGeom>
            <a:noFill/>
            <a:ln w="158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49" name="Line 349"/>
            <p:cNvSpPr>
              <a:spLocks noChangeShapeType="1"/>
            </p:cNvSpPr>
            <p:nvPr/>
          </p:nvSpPr>
          <p:spPr bwMode="auto">
            <a:xfrm flipH="1">
              <a:off x="2231" y="2757"/>
              <a:ext cx="20" cy="1"/>
            </a:xfrm>
            <a:prstGeom prst="line">
              <a:avLst/>
            </a:prstGeom>
            <a:noFill/>
            <a:ln w="158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50" name="Rectangle 350"/>
            <p:cNvSpPr>
              <a:spLocks noChangeArrowheads="1"/>
            </p:cNvSpPr>
            <p:nvPr/>
          </p:nvSpPr>
          <p:spPr bwMode="auto">
            <a:xfrm>
              <a:off x="2187" y="2720"/>
              <a:ext cx="36" cy="7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800" b="1" i="0" u="none" strike="noStrike" cap="none" normalizeH="0" baseline="0" dirty="0" smtClean="0">
                  <a:ln>
                    <a:noFill/>
                  </a:ln>
                  <a:solidFill>
                    <a:srgbClr val="000000"/>
                  </a:solidFill>
                  <a:effectLst/>
                  <a:latin typeface="Arial" pitchFamily="34" charset="0"/>
                  <a:cs typeface="Arial" pitchFamily="34" charset="0"/>
                </a:rPr>
                <a:t>4</a:t>
              </a:r>
              <a:endParaRPr kumimoji="0" lang="de-DE" sz="1600" b="1" i="0" u="none" strike="noStrike" cap="none" normalizeH="0" baseline="0" dirty="0" smtClean="0">
                <a:ln>
                  <a:noFill/>
                </a:ln>
                <a:solidFill>
                  <a:schemeClr val="tx1"/>
                </a:solidFill>
                <a:effectLst/>
                <a:latin typeface="Arial" pitchFamily="34" charset="0"/>
                <a:cs typeface="Arial" pitchFamily="34" charset="0"/>
              </a:endParaRPr>
            </a:p>
          </p:txBody>
        </p:sp>
        <p:sp>
          <p:nvSpPr>
            <p:cNvPr id="25951" name="Rectangle 351"/>
            <p:cNvSpPr>
              <a:spLocks noChangeArrowheads="1"/>
            </p:cNvSpPr>
            <p:nvPr/>
          </p:nvSpPr>
          <p:spPr bwMode="auto">
            <a:xfrm>
              <a:off x="2368" y="3145"/>
              <a:ext cx="28" cy="28"/>
            </a:xfrm>
            <a:prstGeom prst="rect">
              <a:avLst/>
            </a:prstGeom>
            <a:solidFill>
              <a:srgbClr val="000000"/>
            </a:solidFill>
            <a:ln w="0">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25952" name="Rectangle 352"/>
            <p:cNvSpPr>
              <a:spLocks noChangeArrowheads="1"/>
            </p:cNvSpPr>
            <p:nvPr/>
          </p:nvSpPr>
          <p:spPr bwMode="auto">
            <a:xfrm>
              <a:off x="2308" y="3336"/>
              <a:ext cx="28" cy="28"/>
            </a:xfrm>
            <a:prstGeom prst="rect">
              <a:avLst/>
            </a:prstGeom>
            <a:solidFill>
              <a:srgbClr val="000000"/>
            </a:solidFill>
            <a:ln w="0">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25953" name="Rectangle 353"/>
            <p:cNvSpPr>
              <a:spLocks noChangeArrowheads="1"/>
            </p:cNvSpPr>
            <p:nvPr/>
          </p:nvSpPr>
          <p:spPr bwMode="auto">
            <a:xfrm>
              <a:off x="2350" y="3311"/>
              <a:ext cx="28" cy="28"/>
            </a:xfrm>
            <a:prstGeom prst="rect">
              <a:avLst/>
            </a:prstGeom>
            <a:solidFill>
              <a:srgbClr val="000000"/>
            </a:solidFill>
            <a:ln w="0">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25954" name="Rectangle 354"/>
            <p:cNvSpPr>
              <a:spLocks noChangeArrowheads="1"/>
            </p:cNvSpPr>
            <p:nvPr/>
          </p:nvSpPr>
          <p:spPr bwMode="auto">
            <a:xfrm>
              <a:off x="2289" y="3170"/>
              <a:ext cx="28" cy="28"/>
            </a:xfrm>
            <a:prstGeom prst="rect">
              <a:avLst/>
            </a:prstGeom>
            <a:solidFill>
              <a:srgbClr val="000000"/>
            </a:solidFill>
            <a:ln w="0">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25955" name="Rectangle 355"/>
            <p:cNvSpPr>
              <a:spLocks noChangeArrowheads="1"/>
            </p:cNvSpPr>
            <p:nvPr/>
          </p:nvSpPr>
          <p:spPr bwMode="auto">
            <a:xfrm>
              <a:off x="2329" y="3185"/>
              <a:ext cx="28" cy="29"/>
            </a:xfrm>
            <a:prstGeom prst="rect">
              <a:avLst/>
            </a:prstGeom>
            <a:solidFill>
              <a:srgbClr val="000000"/>
            </a:solidFill>
            <a:ln w="0">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25956" name="Line 356"/>
            <p:cNvSpPr>
              <a:spLocks noChangeShapeType="1"/>
            </p:cNvSpPr>
            <p:nvPr/>
          </p:nvSpPr>
          <p:spPr bwMode="auto">
            <a:xfrm>
              <a:off x="2282" y="3217"/>
              <a:ext cx="121" cy="1"/>
            </a:xfrm>
            <a:prstGeom prst="line">
              <a:avLst/>
            </a:prstGeom>
            <a:noFill/>
            <a:ln w="1111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57" name="Oval 357"/>
            <p:cNvSpPr>
              <a:spLocks noChangeArrowheads="1"/>
            </p:cNvSpPr>
            <p:nvPr/>
          </p:nvSpPr>
          <p:spPr bwMode="auto">
            <a:xfrm>
              <a:off x="2509" y="3651"/>
              <a:ext cx="35" cy="35"/>
            </a:xfrm>
            <a:prstGeom prst="ellipse">
              <a:avLst/>
            </a:prstGeom>
            <a:noFill/>
            <a:ln w="1111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58" name="Oval 358"/>
            <p:cNvSpPr>
              <a:spLocks noChangeArrowheads="1"/>
            </p:cNvSpPr>
            <p:nvPr/>
          </p:nvSpPr>
          <p:spPr bwMode="auto">
            <a:xfrm>
              <a:off x="2482" y="3007"/>
              <a:ext cx="35" cy="36"/>
            </a:xfrm>
            <a:prstGeom prst="ellipse">
              <a:avLst/>
            </a:prstGeom>
            <a:noFill/>
            <a:ln w="1111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59" name="Oval 359"/>
            <p:cNvSpPr>
              <a:spLocks noChangeArrowheads="1"/>
            </p:cNvSpPr>
            <p:nvPr/>
          </p:nvSpPr>
          <p:spPr bwMode="auto">
            <a:xfrm>
              <a:off x="2535" y="3014"/>
              <a:ext cx="35" cy="36"/>
            </a:xfrm>
            <a:prstGeom prst="ellipse">
              <a:avLst/>
            </a:prstGeom>
            <a:noFill/>
            <a:ln w="1111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60" name="Oval 360"/>
            <p:cNvSpPr>
              <a:spLocks noChangeArrowheads="1"/>
            </p:cNvSpPr>
            <p:nvPr/>
          </p:nvSpPr>
          <p:spPr bwMode="auto">
            <a:xfrm>
              <a:off x="2524" y="3027"/>
              <a:ext cx="35" cy="36"/>
            </a:xfrm>
            <a:prstGeom prst="ellipse">
              <a:avLst/>
            </a:prstGeom>
            <a:noFill/>
            <a:ln w="1111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61" name="Oval 361"/>
            <p:cNvSpPr>
              <a:spLocks noChangeArrowheads="1"/>
            </p:cNvSpPr>
            <p:nvPr/>
          </p:nvSpPr>
          <p:spPr bwMode="auto">
            <a:xfrm>
              <a:off x="2493" y="3015"/>
              <a:ext cx="35" cy="35"/>
            </a:xfrm>
            <a:prstGeom prst="ellipse">
              <a:avLst/>
            </a:prstGeom>
            <a:noFill/>
            <a:ln w="1111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62" name="Line 362"/>
            <p:cNvSpPr>
              <a:spLocks noChangeShapeType="1"/>
            </p:cNvSpPr>
            <p:nvPr/>
          </p:nvSpPr>
          <p:spPr bwMode="auto">
            <a:xfrm>
              <a:off x="2466" y="3056"/>
              <a:ext cx="121" cy="1"/>
            </a:xfrm>
            <a:prstGeom prst="line">
              <a:avLst/>
            </a:prstGeom>
            <a:noFill/>
            <a:ln w="1111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63" name="Freeform 363"/>
            <p:cNvSpPr>
              <a:spLocks/>
            </p:cNvSpPr>
            <p:nvPr/>
          </p:nvSpPr>
          <p:spPr bwMode="auto">
            <a:xfrm>
              <a:off x="2696" y="3238"/>
              <a:ext cx="27" cy="28"/>
            </a:xfrm>
            <a:custGeom>
              <a:avLst/>
              <a:gdLst/>
              <a:ahLst/>
              <a:cxnLst>
                <a:cxn ang="0">
                  <a:pos x="0" y="28"/>
                </a:cxn>
                <a:cxn ang="0">
                  <a:pos x="27" y="28"/>
                </a:cxn>
                <a:cxn ang="0">
                  <a:pos x="14" y="0"/>
                </a:cxn>
                <a:cxn ang="0">
                  <a:pos x="0" y="28"/>
                </a:cxn>
              </a:cxnLst>
              <a:rect l="0" t="0" r="r" b="b"/>
              <a:pathLst>
                <a:path w="27" h="28">
                  <a:moveTo>
                    <a:pt x="0" y="28"/>
                  </a:moveTo>
                  <a:lnTo>
                    <a:pt x="27" y="28"/>
                  </a:lnTo>
                  <a:lnTo>
                    <a:pt x="14" y="0"/>
                  </a:lnTo>
                  <a:lnTo>
                    <a:pt x="0" y="28"/>
                  </a:lnTo>
                  <a:close/>
                </a:path>
              </a:pathLst>
            </a:custGeom>
            <a:solidFill>
              <a:srgbClr val="808080"/>
            </a:solid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64" name="Freeform 364"/>
            <p:cNvSpPr>
              <a:spLocks/>
            </p:cNvSpPr>
            <p:nvPr/>
          </p:nvSpPr>
          <p:spPr bwMode="auto">
            <a:xfrm>
              <a:off x="2716" y="3164"/>
              <a:ext cx="28" cy="28"/>
            </a:xfrm>
            <a:custGeom>
              <a:avLst/>
              <a:gdLst/>
              <a:ahLst/>
              <a:cxnLst>
                <a:cxn ang="0">
                  <a:pos x="0" y="28"/>
                </a:cxn>
                <a:cxn ang="0">
                  <a:pos x="28" y="28"/>
                </a:cxn>
                <a:cxn ang="0">
                  <a:pos x="14" y="0"/>
                </a:cxn>
                <a:cxn ang="0">
                  <a:pos x="0" y="28"/>
                </a:cxn>
              </a:cxnLst>
              <a:rect l="0" t="0" r="r" b="b"/>
              <a:pathLst>
                <a:path w="28" h="28">
                  <a:moveTo>
                    <a:pt x="0" y="28"/>
                  </a:moveTo>
                  <a:lnTo>
                    <a:pt x="28" y="28"/>
                  </a:lnTo>
                  <a:lnTo>
                    <a:pt x="14" y="0"/>
                  </a:lnTo>
                  <a:lnTo>
                    <a:pt x="0" y="28"/>
                  </a:lnTo>
                  <a:close/>
                </a:path>
              </a:pathLst>
            </a:custGeom>
            <a:solidFill>
              <a:srgbClr val="808080"/>
            </a:solid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65" name="Freeform 365"/>
            <p:cNvSpPr>
              <a:spLocks/>
            </p:cNvSpPr>
            <p:nvPr/>
          </p:nvSpPr>
          <p:spPr bwMode="auto">
            <a:xfrm>
              <a:off x="2675" y="3142"/>
              <a:ext cx="28" cy="29"/>
            </a:xfrm>
            <a:custGeom>
              <a:avLst/>
              <a:gdLst/>
              <a:ahLst/>
              <a:cxnLst>
                <a:cxn ang="0">
                  <a:pos x="0" y="29"/>
                </a:cxn>
                <a:cxn ang="0">
                  <a:pos x="28" y="29"/>
                </a:cxn>
                <a:cxn ang="0">
                  <a:pos x="14" y="0"/>
                </a:cxn>
                <a:cxn ang="0">
                  <a:pos x="0" y="29"/>
                </a:cxn>
              </a:cxnLst>
              <a:rect l="0" t="0" r="r" b="b"/>
              <a:pathLst>
                <a:path w="28" h="29">
                  <a:moveTo>
                    <a:pt x="0" y="29"/>
                  </a:moveTo>
                  <a:lnTo>
                    <a:pt x="28" y="29"/>
                  </a:lnTo>
                  <a:lnTo>
                    <a:pt x="14" y="0"/>
                  </a:lnTo>
                  <a:lnTo>
                    <a:pt x="0" y="29"/>
                  </a:lnTo>
                  <a:close/>
                </a:path>
              </a:pathLst>
            </a:custGeom>
            <a:solidFill>
              <a:srgbClr val="808080"/>
            </a:solid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66" name="Freeform 366"/>
            <p:cNvSpPr>
              <a:spLocks/>
            </p:cNvSpPr>
            <p:nvPr/>
          </p:nvSpPr>
          <p:spPr bwMode="auto">
            <a:xfrm>
              <a:off x="2656" y="3199"/>
              <a:ext cx="28" cy="29"/>
            </a:xfrm>
            <a:custGeom>
              <a:avLst/>
              <a:gdLst/>
              <a:ahLst/>
              <a:cxnLst>
                <a:cxn ang="0">
                  <a:pos x="0" y="29"/>
                </a:cxn>
                <a:cxn ang="0">
                  <a:pos x="28" y="29"/>
                </a:cxn>
                <a:cxn ang="0">
                  <a:pos x="14" y="0"/>
                </a:cxn>
                <a:cxn ang="0">
                  <a:pos x="0" y="29"/>
                </a:cxn>
              </a:cxnLst>
              <a:rect l="0" t="0" r="r" b="b"/>
              <a:pathLst>
                <a:path w="28" h="29">
                  <a:moveTo>
                    <a:pt x="0" y="29"/>
                  </a:moveTo>
                  <a:lnTo>
                    <a:pt x="28" y="29"/>
                  </a:lnTo>
                  <a:lnTo>
                    <a:pt x="14" y="0"/>
                  </a:lnTo>
                  <a:lnTo>
                    <a:pt x="0" y="29"/>
                  </a:lnTo>
                  <a:close/>
                </a:path>
              </a:pathLst>
            </a:custGeom>
            <a:solidFill>
              <a:srgbClr val="808080"/>
            </a:solid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67" name="Freeform 367"/>
            <p:cNvSpPr>
              <a:spLocks/>
            </p:cNvSpPr>
            <p:nvPr/>
          </p:nvSpPr>
          <p:spPr bwMode="auto">
            <a:xfrm>
              <a:off x="2735" y="3202"/>
              <a:ext cx="28" cy="28"/>
            </a:xfrm>
            <a:custGeom>
              <a:avLst/>
              <a:gdLst/>
              <a:ahLst/>
              <a:cxnLst>
                <a:cxn ang="0">
                  <a:pos x="0" y="28"/>
                </a:cxn>
                <a:cxn ang="0">
                  <a:pos x="28" y="28"/>
                </a:cxn>
                <a:cxn ang="0">
                  <a:pos x="14" y="0"/>
                </a:cxn>
                <a:cxn ang="0">
                  <a:pos x="0" y="28"/>
                </a:cxn>
              </a:cxnLst>
              <a:rect l="0" t="0" r="r" b="b"/>
              <a:pathLst>
                <a:path w="28" h="28">
                  <a:moveTo>
                    <a:pt x="0" y="28"/>
                  </a:moveTo>
                  <a:lnTo>
                    <a:pt x="28" y="28"/>
                  </a:lnTo>
                  <a:lnTo>
                    <a:pt x="14" y="0"/>
                  </a:lnTo>
                  <a:lnTo>
                    <a:pt x="0" y="28"/>
                  </a:lnTo>
                  <a:close/>
                </a:path>
              </a:pathLst>
            </a:custGeom>
            <a:solidFill>
              <a:srgbClr val="808080"/>
            </a:solid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68" name="Line 368"/>
            <p:cNvSpPr>
              <a:spLocks noChangeShapeType="1"/>
            </p:cNvSpPr>
            <p:nvPr/>
          </p:nvSpPr>
          <p:spPr bwMode="auto">
            <a:xfrm>
              <a:off x="2649" y="3198"/>
              <a:ext cx="121" cy="1"/>
            </a:xfrm>
            <a:prstGeom prst="line">
              <a:avLst/>
            </a:prstGeom>
            <a:noFill/>
            <a:ln w="11113">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69" name="Line 369"/>
            <p:cNvSpPr>
              <a:spLocks noChangeShapeType="1"/>
            </p:cNvSpPr>
            <p:nvPr/>
          </p:nvSpPr>
          <p:spPr bwMode="auto">
            <a:xfrm>
              <a:off x="2252" y="3545"/>
              <a:ext cx="21" cy="1"/>
            </a:xfrm>
            <a:prstGeom prst="line">
              <a:avLst/>
            </a:prstGeom>
            <a:noFill/>
            <a:ln w="11113">
              <a:solidFill>
                <a:srgbClr val="000000"/>
              </a:solidFill>
              <a:prstDash val="sysDash"/>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70" name="Line 370"/>
            <p:cNvSpPr>
              <a:spLocks noChangeShapeType="1"/>
            </p:cNvSpPr>
            <p:nvPr/>
          </p:nvSpPr>
          <p:spPr bwMode="auto">
            <a:xfrm>
              <a:off x="2287" y="3545"/>
              <a:ext cx="21" cy="1"/>
            </a:xfrm>
            <a:prstGeom prst="line">
              <a:avLst/>
            </a:prstGeom>
            <a:noFill/>
            <a:ln w="11113">
              <a:solidFill>
                <a:srgbClr val="000000"/>
              </a:solidFill>
              <a:prstDash val="sysDash"/>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71" name="Line 371"/>
            <p:cNvSpPr>
              <a:spLocks noChangeShapeType="1"/>
            </p:cNvSpPr>
            <p:nvPr/>
          </p:nvSpPr>
          <p:spPr bwMode="auto">
            <a:xfrm>
              <a:off x="2322" y="3545"/>
              <a:ext cx="21" cy="1"/>
            </a:xfrm>
            <a:prstGeom prst="line">
              <a:avLst/>
            </a:prstGeom>
            <a:noFill/>
            <a:ln w="11113">
              <a:solidFill>
                <a:srgbClr val="000000"/>
              </a:solidFill>
              <a:prstDash val="sysDash"/>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72" name="Line 372"/>
            <p:cNvSpPr>
              <a:spLocks noChangeShapeType="1"/>
            </p:cNvSpPr>
            <p:nvPr/>
          </p:nvSpPr>
          <p:spPr bwMode="auto">
            <a:xfrm>
              <a:off x="2357" y="3545"/>
              <a:ext cx="21" cy="1"/>
            </a:xfrm>
            <a:prstGeom prst="line">
              <a:avLst/>
            </a:prstGeom>
            <a:noFill/>
            <a:ln w="11113">
              <a:solidFill>
                <a:srgbClr val="000000"/>
              </a:solidFill>
              <a:prstDash val="sysDash"/>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73" name="Line 373"/>
            <p:cNvSpPr>
              <a:spLocks noChangeShapeType="1"/>
            </p:cNvSpPr>
            <p:nvPr/>
          </p:nvSpPr>
          <p:spPr bwMode="auto">
            <a:xfrm>
              <a:off x="2392" y="3545"/>
              <a:ext cx="21" cy="1"/>
            </a:xfrm>
            <a:prstGeom prst="line">
              <a:avLst/>
            </a:prstGeom>
            <a:noFill/>
            <a:ln w="11113">
              <a:solidFill>
                <a:srgbClr val="000000"/>
              </a:solidFill>
              <a:prstDash val="sysDash"/>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74" name="Line 374"/>
            <p:cNvSpPr>
              <a:spLocks noChangeShapeType="1"/>
            </p:cNvSpPr>
            <p:nvPr/>
          </p:nvSpPr>
          <p:spPr bwMode="auto">
            <a:xfrm>
              <a:off x="2427" y="3545"/>
              <a:ext cx="21" cy="1"/>
            </a:xfrm>
            <a:prstGeom prst="line">
              <a:avLst/>
            </a:prstGeom>
            <a:noFill/>
            <a:ln w="11113">
              <a:solidFill>
                <a:srgbClr val="000000"/>
              </a:solidFill>
              <a:prstDash val="sysDash"/>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75" name="Line 375"/>
            <p:cNvSpPr>
              <a:spLocks noChangeShapeType="1"/>
            </p:cNvSpPr>
            <p:nvPr/>
          </p:nvSpPr>
          <p:spPr bwMode="auto">
            <a:xfrm>
              <a:off x="2462" y="3545"/>
              <a:ext cx="21" cy="1"/>
            </a:xfrm>
            <a:prstGeom prst="line">
              <a:avLst/>
            </a:prstGeom>
            <a:noFill/>
            <a:ln w="11113">
              <a:solidFill>
                <a:srgbClr val="000000"/>
              </a:solidFill>
              <a:prstDash val="sysDash"/>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76" name="Line 376"/>
            <p:cNvSpPr>
              <a:spLocks noChangeShapeType="1"/>
            </p:cNvSpPr>
            <p:nvPr/>
          </p:nvSpPr>
          <p:spPr bwMode="auto">
            <a:xfrm>
              <a:off x="2497" y="3545"/>
              <a:ext cx="21" cy="1"/>
            </a:xfrm>
            <a:prstGeom prst="line">
              <a:avLst/>
            </a:prstGeom>
            <a:noFill/>
            <a:ln w="11113">
              <a:solidFill>
                <a:srgbClr val="000000"/>
              </a:solidFill>
              <a:prstDash val="sysDash"/>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77" name="Line 377"/>
            <p:cNvSpPr>
              <a:spLocks noChangeShapeType="1"/>
            </p:cNvSpPr>
            <p:nvPr/>
          </p:nvSpPr>
          <p:spPr bwMode="auto">
            <a:xfrm>
              <a:off x="2532" y="3545"/>
              <a:ext cx="21" cy="1"/>
            </a:xfrm>
            <a:prstGeom prst="line">
              <a:avLst/>
            </a:prstGeom>
            <a:noFill/>
            <a:ln w="11113">
              <a:solidFill>
                <a:srgbClr val="000000"/>
              </a:solidFill>
              <a:prstDash val="sysDash"/>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78" name="Line 378"/>
            <p:cNvSpPr>
              <a:spLocks noChangeShapeType="1"/>
            </p:cNvSpPr>
            <p:nvPr/>
          </p:nvSpPr>
          <p:spPr bwMode="auto">
            <a:xfrm>
              <a:off x="2567" y="3545"/>
              <a:ext cx="21" cy="1"/>
            </a:xfrm>
            <a:prstGeom prst="line">
              <a:avLst/>
            </a:prstGeom>
            <a:noFill/>
            <a:ln w="11113">
              <a:solidFill>
                <a:srgbClr val="000000"/>
              </a:solidFill>
              <a:prstDash val="sysDash"/>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79" name="Line 379"/>
            <p:cNvSpPr>
              <a:spLocks noChangeShapeType="1"/>
            </p:cNvSpPr>
            <p:nvPr/>
          </p:nvSpPr>
          <p:spPr bwMode="auto">
            <a:xfrm>
              <a:off x="2602" y="3545"/>
              <a:ext cx="21" cy="1"/>
            </a:xfrm>
            <a:prstGeom prst="line">
              <a:avLst/>
            </a:prstGeom>
            <a:noFill/>
            <a:ln w="11113">
              <a:solidFill>
                <a:srgbClr val="000000"/>
              </a:solidFill>
              <a:prstDash val="sysDash"/>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80" name="Line 380"/>
            <p:cNvSpPr>
              <a:spLocks noChangeShapeType="1"/>
            </p:cNvSpPr>
            <p:nvPr/>
          </p:nvSpPr>
          <p:spPr bwMode="auto">
            <a:xfrm>
              <a:off x="2637" y="3545"/>
              <a:ext cx="21" cy="1"/>
            </a:xfrm>
            <a:prstGeom prst="line">
              <a:avLst/>
            </a:prstGeom>
            <a:noFill/>
            <a:ln w="11113">
              <a:solidFill>
                <a:srgbClr val="000000"/>
              </a:solidFill>
              <a:prstDash val="sysDash"/>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81" name="Line 381"/>
            <p:cNvSpPr>
              <a:spLocks noChangeShapeType="1"/>
            </p:cNvSpPr>
            <p:nvPr/>
          </p:nvSpPr>
          <p:spPr bwMode="auto">
            <a:xfrm>
              <a:off x="2672" y="3545"/>
              <a:ext cx="21" cy="1"/>
            </a:xfrm>
            <a:prstGeom prst="line">
              <a:avLst/>
            </a:prstGeom>
            <a:noFill/>
            <a:ln w="11113">
              <a:solidFill>
                <a:srgbClr val="000000"/>
              </a:solidFill>
              <a:prstDash val="sysDash"/>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82" name="Line 382"/>
            <p:cNvSpPr>
              <a:spLocks noChangeShapeType="1"/>
            </p:cNvSpPr>
            <p:nvPr/>
          </p:nvSpPr>
          <p:spPr bwMode="auto">
            <a:xfrm>
              <a:off x="2707" y="3545"/>
              <a:ext cx="21" cy="1"/>
            </a:xfrm>
            <a:prstGeom prst="line">
              <a:avLst/>
            </a:prstGeom>
            <a:noFill/>
            <a:ln w="11113">
              <a:solidFill>
                <a:srgbClr val="000000"/>
              </a:solidFill>
              <a:prstDash val="sysDash"/>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83" name="Line 383"/>
            <p:cNvSpPr>
              <a:spLocks noChangeShapeType="1"/>
            </p:cNvSpPr>
            <p:nvPr/>
          </p:nvSpPr>
          <p:spPr bwMode="auto">
            <a:xfrm>
              <a:off x="2742" y="3545"/>
              <a:ext cx="20" cy="1"/>
            </a:xfrm>
            <a:prstGeom prst="line">
              <a:avLst/>
            </a:prstGeom>
            <a:noFill/>
            <a:ln w="11113">
              <a:solidFill>
                <a:srgbClr val="000000"/>
              </a:solidFill>
              <a:prstDash val="sysDash"/>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84" name="Line 384"/>
            <p:cNvSpPr>
              <a:spLocks noChangeShapeType="1"/>
            </p:cNvSpPr>
            <p:nvPr/>
          </p:nvSpPr>
          <p:spPr bwMode="auto">
            <a:xfrm>
              <a:off x="2776" y="3545"/>
              <a:ext cx="20" cy="1"/>
            </a:xfrm>
            <a:prstGeom prst="line">
              <a:avLst/>
            </a:prstGeom>
            <a:noFill/>
            <a:ln w="11113">
              <a:solidFill>
                <a:srgbClr val="000000"/>
              </a:solidFill>
              <a:prstDash val="sysDash"/>
              <a:round/>
              <a:headEnd/>
              <a:tailEnd/>
            </a:ln>
          </p:spPr>
          <p:txBody>
            <a:bodyPr vert="horz" wrap="square" lIns="91440" tIns="45720" rIns="91440" bIns="45720" numCol="1" anchor="t" anchorCtr="0" compatLnSpc="1">
              <a:prstTxWarp prst="textNoShape">
                <a:avLst/>
              </a:prstTxWarp>
            </a:bodyPr>
            <a:lstStyle/>
            <a:p>
              <a:endParaRPr lang="de-DE"/>
            </a:p>
          </p:txBody>
        </p:sp>
        <p:sp>
          <p:nvSpPr>
            <p:cNvPr id="25985" name="Rectangle 385"/>
            <p:cNvSpPr>
              <a:spLocks noChangeArrowheads="1"/>
            </p:cNvSpPr>
            <p:nvPr/>
          </p:nvSpPr>
          <p:spPr bwMode="auto">
            <a:xfrm>
              <a:off x="2728" y="3459"/>
              <a:ext cx="116" cy="9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700" b="1" i="0" u="none" strike="noStrike" cap="none" normalizeH="0" baseline="0" smtClean="0">
                  <a:ln>
                    <a:noFill/>
                  </a:ln>
                  <a:solidFill>
                    <a:srgbClr val="000000"/>
                  </a:solidFill>
                  <a:effectLst/>
                  <a:latin typeface="Arial" pitchFamily="34" charset="0"/>
                  <a:cs typeface="Arial" pitchFamily="34" charset="0"/>
                </a:rPr>
                <a:t>DL</a:t>
              </a:r>
              <a:endParaRPr kumimoji="0" lang="de-DE" sz="1800" b="0" i="0" u="none" strike="noStrike" cap="none" normalizeH="0" baseline="0" smtClean="0">
                <a:ln>
                  <a:noFill/>
                </a:ln>
                <a:solidFill>
                  <a:schemeClr val="tx1"/>
                </a:solidFill>
                <a:effectLst/>
                <a:latin typeface="Arial" pitchFamily="34" charset="0"/>
                <a:cs typeface="Arial" pitchFamily="34" charset="0"/>
              </a:endParaRPr>
            </a:p>
          </p:txBody>
        </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442</Words>
  <Application>Microsoft Macintosh PowerPoint</Application>
  <PresentationFormat>On-screen Show (4:3)</PresentationFormat>
  <Paragraphs>63</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Calibri</vt:lpstr>
      <vt:lpstr>Times New Roman</vt:lpstr>
      <vt:lpstr>Arial</vt:lpstr>
      <vt:lpstr>Larissa-Design</vt:lpstr>
      <vt:lpstr>PowerPoint Presentation</vt:lpstr>
    </vt:vector>
  </TitlesOfParts>
  <Company>Helmholtz-Zentrum für Infektiosnforschung GmbH</Company>
  <LinksUpToDate>false</LinksUpToDate>
  <SharedDoc>false</SharedDoc>
  <HyperlinksChanged>false</HyperlinksChanged>
  <AppVersion>15.0026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ide10</dc:creator>
  <cp:lastModifiedBy>Iryna Dekhtiarenko</cp:lastModifiedBy>
  <cp:revision>368</cp:revision>
  <cp:lastPrinted>2016-02-19T03:20:28Z</cp:lastPrinted>
  <dcterms:created xsi:type="dcterms:W3CDTF">2014-03-12T09:12:21Z</dcterms:created>
  <dcterms:modified xsi:type="dcterms:W3CDTF">2016-11-24T20:01:52Z</dcterms:modified>
</cp:coreProperties>
</file>